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5" r:id="rId4"/>
  </p:sldMasterIdLst>
  <p:notesMasterIdLst>
    <p:notesMasterId r:id="rId78"/>
  </p:notesMasterIdLst>
  <p:handoutMasterIdLst>
    <p:handoutMasterId r:id="rId79"/>
  </p:handoutMasterIdLst>
  <p:sldIdLst>
    <p:sldId id="257" r:id="rId5"/>
    <p:sldId id="389" r:id="rId6"/>
    <p:sldId id="384" r:id="rId7"/>
    <p:sldId id="392" r:id="rId8"/>
    <p:sldId id="317" r:id="rId9"/>
    <p:sldId id="277" r:id="rId10"/>
    <p:sldId id="393" r:id="rId11"/>
    <p:sldId id="278" r:id="rId12"/>
    <p:sldId id="279" r:id="rId13"/>
    <p:sldId id="394" r:id="rId14"/>
    <p:sldId id="268" r:id="rId15"/>
    <p:sldId id="395" r:id="rId16"/>
    <p:sldId id="396" r:id="rId17"/>
    <p:sldId id="463" r:id="rId18"/>
    <p:sldId id="464" r:id="rId19"/>
    <p:sldId id="397" r:id="rId20"/>
    <p:sldId id="399" r:id="rId21"/>
    <p:sldId id="398" r:id="rId22"/>
    <p:sldId id="401" r:id="rId23"/>
    <p:sldId id="402" r:id="rId24"/>
    <p:sldId id="404" r:id="rId25"/>
    <p:sldId id="400" r:id="rId26"/>
    <p:sldId id="403" r:id="rId27"/>
    <p:sldId id="270" r:id="rId28"/>
    <p:sldId id="406" r:id="rId29"/>
    <p:sldId id="411" r:id="rId30"/>
    <p:sldId id="415" r:id="rId31"/>
    <p:sldId id="408" r:id="rId32"/>
    <p:sldId id="410" r:id="rId33"/>
    <p:sldId id="409" r:id="rId34"/>
    <p:sldId id="417" r:id="rId35"/>
    <p:sldId id="413" r:id="rId36"/>
    <p:sldId id="414" r:id="rId37"/>
    <p:sldId id="416" r:id="rId38"/>
    <p:sldId id="418" r:id="rId39"/>
    <p:sldId id="420" r:id="rId40"/>
    <p:sldId id="419" r:id="rId41"/>
    <p:sldId id="421" r:id="rId42"/>
    <p:sldId id="407" r:id="rId43"/>
    <p:sldId id="462" r:id="rId44"/>
    <p:sldId id="422" r:id="rId45"/>
    <p:sldId id="431" r:id="rId46"/>
    <p:sldId id="432" r:id="rId47"/>
    <p:sldId id="433" r:id="rId48"/>
    <p:sldId id="434" r:id="rId49"/>
    <p:sldId id="435" r:id="rId50"/>
    <p:sldId id="436" r:id="rId51"/>
    <p:sldId id="437" r:id="rId52"/>
    <p:sldId id="438" r:id="rId53"/>
    <p:sldId id="439" r:id="rId54"/>
    <p:sldId id="440" r:id="rId55"/>
    <p:sldId id="441" r:id="rId56"/>
    <p:sldId id="442" r:id="rId57"/>
    <p:sldId id="443" r:id="rId58"/>
    <p:sldId id="444" r:id="rId59"/>
    <p:sldId id="445" r:id="rId60"/>
    <p:sldId id="446" r:id="rId61"/>
    <p:sldId id="447" r:id="rId62"/>
    <p:sldId id="448" r:id="rId63"/>
    <p:sldId id="449" r:id="rId64"/>
    <p:sldId id="450" r:id="rId65"/>
    <p:sldId id="451" r:id="rId66"/>
    <p:sldId id="452" r:id="rId67"/>
    <p:sldId id="453" r:id="rId68"/>
    <p:sldId id="454" r:id="rId69"/>
    <p:sldId id="455" r:id="rId70"/>
    <p:sldId id="456" r:id="rId71"/>
    <p:sldId id="428" r:id="rId72"/>
    <p:sldId id="458" r:id="rId73"/>
    <p:sldId id="457" r:id="rId74"/>
    <p:sldId id="460" r:id="rId75"/>
    <p:sldId id="461" r:id="rId76"/>
    <p:sldId id="391" r:id="rId7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658383-CE00-4F7C-8F40-90B1C01FE816}" v="1399" dt="2022-12-02T16:27:38.3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6" autoAdjust="0"/>
    <p:restoredTop sz="93725" autoAdjust="0"/>
  </p:normalViewPr>
  <p:slideViewPr>
    <p:cSldViewPr snapToGrid="0">
      <p:cViewPr varScale="1">
        <p:scale>
          <a:sx n="75" d="100"/>
          <a:sy n="75" d="100"/>
        </p:scale>
        <p:origin x="60" y="125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4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microsoft.com/office/2016/11/relationships/changesInfo" Target="changesInfos/changesInfo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presProps" Target="presProps.xml"/><Relationship Id="rId85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상민" userId="7f608b41624e15f1" providerId="LiveId" clId="{129A1110-5327-4926-B037-9A59C9E84C2F}"/>
    <pc:docChg chg="undo custSel modSld">
      <pc:chgData name="이 상민" userId="7f608b41624e15f1" providerId="LiveId" clId="{129A1110-5327-4926-B037-9A59C9E84C2F}" dt="2022-12-02T16:45:11.599" v="8" actId="26606"/>
      <pc:docMkLst>
        <pc:docMk/>
      </pc:docMkLst>
      <pc:sldChg chg="addSp delSp modSp mod setBg setClrOvrMap">
        <pc:chgData name="이 상민" userId="7f608b41624e15f1" providerId="LiveId" clId="{129A1110-5327-4926-B037-9A59C9E84C2F}" dt="2022-12-02T16:45:11.599" v="8" actId="26606"/>
        <pc:sldMkLst>
          <pc:docMk/>
          <pc:sldMk cId="2566331708" sldId="392"/>
        </pc:sldMkLst>
        <pc:spChg chg="mod ord">
          <ac:chgData name="이 상민" userId="7f608b41624e15f1" providerId="LiveId" clId="{129A1110-5327-4926-B037-9A59C9E84C2F}" dt="2022-12-02T16:45:11.599" v="8" actId="26606"/>
          <ac:spMkLst>
            <pc:docMk/>
            <pc:sldMk cId="2566331708" sldId="392"/>
            <ac:spMk id="7" creationId="{16B03654-3710-2C97-A57E-0DA5E8581DFC}"/>
          </ac:spMkLst>
        </pc:spChg>
        <pc:spChg chg="add del">
          <ac:chgData name="이 상민" userId="7f608b41624e15f1" providerId="LiveId" clId="{129A1110-5327-4926-B037-9A59C9E84C2F}" dt="2022-12-02T16:45:11.599" v="8" actId="26606"/>
          <ac:spMkLst>
            <pc:docMk/>
            <pc:sldMk cId="2566331708" sldId="392"/>
            <ac:spMk id="20" creationId="{A5CC7642-147C-4751-9A46-185183B969D6}"/>
          </ac:spMkLst>
        </pc:spChg>
        <pc:spChg chg="add del">
          <ac:chgData name="이 상민" userId="7f608b41624e15f1" providerId="LiveId" clId="{129A1110-5327-4926-B037-9A59C9E84C2F}" dt="2022-12-02T16:45:06.565" v="3" actId="26606"/>
          <ac:spMkLst>
            <pc:docMk/>
            <pc:sldMk cId="2566331708" sldId="392"/>
            <ac:spMk id="25" creationId="{4D3E83A4-5366-42B8-9E9E-2378A9446E4C}"/>
          </ac:spMkLst>
        </pc:spChg>
        <pc:spChg chg="add del">
          <ac:chgData name="이 상민" userId="7f608b41624e15f1" providerId="LiveId" clId="{129A1110-5327-4926-B037-9A59C9E84C2F}" dt="2022-12-02T16:45:06.565" v="3" actId="26606"/>
          <ac:spMkLst>
            <pc:docMk/>
            <pc:sldMk cId="2566331708" sldId="392"/>
            <ac:spMk id="27" creationId="{F06FA664-001A-4DAF-9837-CCBCD5DAE9EE}"/>
          </ac:spMkLst>
        </pc:spChg>
        <pc:spChg chg="add del">
          <ac:chgData name="이 상민" userId="7f608b41624e15f1" providerId="LiveId" clId="{129A1110-5327-4926-B037-9A59C9E84C2F}" dt="2022-12-02T16:45:09.877" v="5" actId="26606"/>
          <ac:spMkLst>
            <pc:docMk/>
            <pc:sldMk cId="2566331708" sldId="392"/>
            <ac:spMk id="29" creationId="{A5CC7642-147C-4751-9A46-185183B969D6}"/>
          </ac:spMkLst>
        </pc:spChg>
        <pc:spChg chg="add del">
          <ac:chgData name="이 상민" userId="7f608b41624e15f1" providerId="LiveId" clId="{129A1110-5327-4926-B037-9A59C9E84C2F}" dt="2022-12-02T16:45:11.597" v="7" actId="26606"/>
          <ac:spMkLst>
            <pc:docMk/>
            <pc:sldMk cId="2566331708" sldId="392"/>
            <ac:spMk id="31" creationId="{0BF4DD9E-9908-4A37-82FF-C17235B3E017}"/>
          </ac:spMkLst>
        </pc:spChg>
        <pc:spChg chg="add del">
          <ac:chgData name="이 상민" userId="7f608b41624e15f1" providerId="LiveId" clId="{129A1110-5327-4926-B037-9A59C9E84C2F}" dt="2022-12-02T16:45:11.597" v="7" actId="26606"/>
          <ac:spMkLst>
            <pc:docMk/>
            <pc:sldMk cId="2566331708" sldId="392"/>
            <ac:spMk id="32" creationId="{A5B4739A-26CF-42A7-83AB-1F9AEF9F7F20}"/>
          </ac:spMkLst>
        </pc:spChg>
        <pc:spChg chg="add">
          <ac:chgData name="이 상민" userId="7f608b41624e15f1" providerId="LiveId" clId="{129A1110-5327-4926-B037-9A59C9E84C2F}" dt="2022-12-02T16:45:11.599" v="8" actId="26606"/>
          <ac:spMkLst>
            <pc:docMk/>
            <pc:sldMk cId="2566331708" sldId="392"/>
            <ac:spMk id="34" creationId="{A5CC7642-147C-4751-9A46-185183B969D6}"/>
          </ac:spMkLst>
        </pc:spChg>
        <pc:picChg chg="add mod">
          <ac:chgData name="이 상민" userId="7f608b41624e15f1" providerId="LiveId" clId="{129A1110-5327-4926-B037-9A59C9E84C2F}" dt="2022-12-02T16:45:11.599" v="8" actId="26606"/>
          <ac:picMkLst>
            <pc:docMk/>
            <pc:sldMk cId="2566331708" sldId="392"/>
            <ac:picMk id="3" creationId="{61E85AD4-B1C7-B781-D179-EA62A3C2C586}"/>
          </ac:picMkLst>
        </pc:picChg>
        <pc:picChg chg="del">
          <ac:chgData name="이 상민" userId="7f608b41624e15f1" providerId="LiveId" clId="{129A1110-5327-4926-B037-9A59C9E84C2F}" dt="2022-12-02T16:44:58.851" v="0" actId="478"/>
          <ac:picMkLst>
            <pc:docMk/>
            <pc:sldMk cId="2566331708" sldId="392"/>
            <ac:picMk id="5" creationId="{ED29C648-D19F-3199-93F7-20B4945A92B2}"/>
          </ac:picMkLst>
        </pc:picChg>
      </pc:sldChg>
    </pc:docChg>
  </pc:docChgLst>
  <pc:docChgLst>
    <pc:chgData name="이 상민" userId="7f608b41624e15f1" providerId="LiveId" clId="{F7658383-CE00-4F7C-8F40-90B1C01FE816}"/>
    <pc:docChg chg="undo redo custSel addSld delSld modSld sldOrd">
      <pc:chgData name="이 상민" userId="7f608b41624e15f1" providerId="LiveId" clId="{F7658383-CE00-4F7C-8F40-90B1C01FE816}" dt="2022-12-02T16:29:45.999" v="7185" actId="26606"/>
      <pc:docMkLst>
        <pc:docMk/>
      </pc:docMkLst>
      <pc:sldChg chg="addSp delSp modSp mod modTransition setBg">
        <pc:chgData name="이 상민" userId="7f608b41624e15f1" providerId="LiveId" clId="{F7658383-CE00-4F7C-8F40-90B1C01FE816}" dt="2022-12-02T13:58:55.167" v="2720" actId="404"/>
        <pc:sldMkLst>
          <pc:docMk/>
          <pc:sldMk cId="752814286" sldId="257"/>
        </pc:sldMkLst>
        <pc:spChg chg="mod">
          <ac:chgData name="이 상민" userId="7f608b41624e15f1" providerId="LiveId" clId="{F7658383-CE00-4F7C-8F40-90B1C01FE816}" dt="2022-12-02T13:58:55.167" v="2720" actId="404"/>
          <ac:spMkLst>
            <pc:docMk/>
            <pc:sldMk cId="752814286" sldId="257"/>
            <ac:spMk id="2" creationId="{286E938C-9D94-4B05-979A-D39FFC457291}"/>
          </ac:spMkLst>
        </pc:spChg>
        <pc:spChg chg="mod ord">
          <ac:chgData name="이 상민" userId="7f608b41624e15f1" providerId="LiveId" clId="{F7658383-CE00-4F7C-8F40-90B1C01FE816}" dt="2022-12-02T13:58:45.112" v="2718" actId="20577"/>
          <ac:spMkLst>
            <pc:docMk/>
            <pc:sldMk cId="752814286" sldId="257"/>
            <ac:spMk id="3" creationId="{D9A11267-FC52-4990-8D98-010AFABA5544}"/>
          </ac:spMkLst>
        </pc:spChg>
        <pc:spChg chg="mod ord">
          <ac:chgData name="이 상민" userId="7f608b41624e15f1" providerId="LiveId" clId="{F7658383-CE00-4F7C-8F40-90B1C01FE816}" dt="2022-12-02T12:39:52.129" v="1007" actId="26606"/>
          <ac:spMkLst>
            <pc:docMk/>
            <pc:sldMk cId="752814286" sldId="257"/>
            <ac:spMk id="19" creationId="{90548167-A4C5-8F79-EADC-757E95FBD1D1}"/>
          </ac:spMkLst>
        </pc:spChg>
        <pc:spChg chg="mod">
          <ac:chgData name="이 상민" userId="7f608b41624e15f1" providerId="LiveId" clId="{F7658383-CE00-4F7C-8F40-90B1C01FE816}" dt="2022-12-02T12:39:52.129" v="1007" actId="26606"/>
          <ac:spMkLst>
            <pc:docMk/>
            <pc:sldMk cId="752814286" sldId="257"/>
            <ac:spMk id="21" creationId="{A4343B37-6FE4-6B35-731A-DA949638F79F}"/>
          </ac:spMkLst>
        </pc:spChg>
        <pc:spChg chg="mod ord">
          <ac:chgData name="이 상민" userId="7f608b41624e15f1" providerId="LiveId" clId="{F7658383-CE00-4F7C-8F40-90B1C01FE816}" dt="2022-12-02T12:39:52.129" v="1007" actId="26606"/>
          <ac:spMkLst>
            <pc:docMk/>
            <pc:sldMk cId="752814286" sldId="257"/>
            <ac:spMk id="23" creationId="{5DD77C72-E223-1536-CA04-BDCA21BFAE6C}"/>
          </ac:spMkLst>
        </pc:spChg>
        <pc:spChg chg="add del">
          <ac:chgData name="이 상민" userId="7f608b41624e15f1" providerId="LiveId" clId="{F7658383-CE00-4F7C-8F40-90B1C01FE816}" dt="2022-12-02T12:39:15.463" v="986" actId="26606"/>
          <ac:spMkLst>
            <pc:docMk/>
            <pc:sldMk cId="752814286" sldId="257"/>
            <ac:spMk id="32" creationId="{989BE678-777B-482A-A616-FEDC47B162E5}"/>
          </ac:spMkLst>
        </pc:spChg>
        <pc:spChg chg="add del">
          <ac:chgData name="이 상민" userId="7f608b41624e15f1" providerId="LiveId" clId="{F7658383-CE00-4F7C-8F40-90B1C01FE816}" dt="2022-12-02T12:39:15.463" v="986" actId="26606"/>
          <ac:spMkLst>
            <pc:docMk/>
            <pc:sldMk cId="752814286" sldId="257"/>
            <ac:spMk id="38" creationId="{D28BE0C3-2102-4820-B88B-A448B1840D14}"/>
          </ac:spMkLst>
        </pc:spChg>
        <pc:spChg chg="add del">
          <ac:chgData name="이 상민" userId="7f608b41624e15f1" providerId="LiveId" clId="{F7658383-CE00-4F7C-8F40-90B1C01FE816}" dt="2022-12-02T12:39:15.463" v="986" actId="26606"/>
          <ac:spMkLst>
            <pc:docMk/>
            <pc:sldMk cId="752814286" sldId="257"/>
            <ac:spMk id="40" creationId="{C8A3C342-1D03-412F-8DD3-BF519E8E0AE9}"/>
          </ac:spMkLst>
        </pc:spChg>
        <pc:spChg chg="add del">
          <ac:chgData name="이 상민" userId="7f608b41624e15f1" providerId="LiveId" clId="{F7658383-CE00-4F7C-8F40-90B1C01FE816}" dt="2022-12-02T12:39:15.463" v="986" actId="26606"/>
          <ac:spMkLst>
            <pc:docMk/>
            <pc:sldMk cId="752814286" sldId="257"/>
            <ac:spMk id="42" creationId="{81CC9B02-E087-4350-AEBD-2C3CF001AF01}"/>
          </ac:spMkLst>
        </pc:spChg>
        <pc:spChg chg="add del">
          <ac:chgData name="이 상민" userId="7f608b41624e15f1" providerId="LiveId" clId="{F7658383-CE00-4F7C-8F40-90B1C01FE816}" dt="2022-12-02T12:39:15.463" v="986" actId="26606"/>
          <ac:spMkLst>
            <pc:docMk/>
            <pc:sldMk cId="752814286" sldId="257"/>
            <ac:spMk id="44" creationId="{D6F18ACE-6E82-4ADC-8A2F-A1771B309B16}"/>
          </ac:spMkLst>
        </pc:spChg>
        <pc:picChg chg="mod ord">
          <ac:chgData name="이 상민" userId="7f608b41624e15f1" providerId="LiveId" clId="{F7658383-CE00-4F7C-8F40-90B1C01FE816}" dt="2022-12-02T12:40:14.848" v="1023" actId="1076"/>
          <ac:picMkLst>
            <pc:docMk/>
            <pc:sldMk cId="752814286" sldId="257"/>
            <ac:picMk id="14" creationId="{9A8AD548-922D-4E1D-B19C-5F6E808B8160}"/>
          </ac:picMkLst>
        </pc:picChg>
        <pc:picChg chg="add del">
          <ac:chgData name="이 상민" userId="7f608b41624e15f1" providerId="LiveId" clId="{F7658383-CE00-4F7C-8F40-90B1C01FE816}" dt="2022-12-02T12:39:15.463" v="986" actId="26606"/>
          <ac:picMkLst>
            <pc:docMk/>
            <pc:sldMk cId="752814286" sldId="257"/>
            <ac:picMk id="28" creationId="{DF19BAF3-7E20-4B9D-B544-BABAEEA1FA75}"/>
          </ac:picMkLst>
        </pc:picChg>
        <pc:picChg chg="add del">
          <ac:chgData name="이 상민" userId="7f608b41624e15f1" providerId="LiveId" clId="{F7658383-CE00-4F7C-8F40-90B1C01FE816}" dt="2022-12-02T12:39:15.463" v="986" actId="26606"/>
          <ac:picMkLst>
            <pc:docMk/>
            <pc:sldMk cId="752814286" sldId="257"/>
            <ac:picMk id="30" creationId="{950648F4-ABCD-4DF0-8641-76CFB2354721}"/>
          </ac:picMkLst>
        </pc:picChg>
        <pc:picChg chg="add del">
          <ac:chgData name="이 상민" userId="7f608b41624e15f1" providerId="LiveId" clId="{F7658383-CE00-4F7C-8F40-90B1C01FE816}" dt="2022-12-02T12:39:15.463" v="986" actId="26606"/>
          <ac:picMkLst>
            <pc:docMk/>
            <pc:sldMk cId="752814286" sldId="257"/>
            <ac:picMk id="34" creationId="{CF1EB4BD-9C7E-4AA3-9681-C7EB0DA6250B}"/>
          </ac:picMkLst>
        </pc:picChg>
        <pc:picChg chg="add del">
          <ac:chgData name="이 상민" userId="7f608b41624e15f1" providerId="LiveId" clId="{F7658383-CE00-4F7C-8F40-90B1C01FE816}" dt="2022-12-02T12:39:15.463" v="986" actId="26606"/>
          <ac:picMkLst>
            <pc:docMk/>
            <pc:sldMk cId="752814286" sldId="257"/>
            <ac:picMk id="36" creationId="{94AAE3AA-3759-4D28-B0EF-575F25A5146C}"/>
          </ac:picMkLst>
        </pc:picChg>
      </pc:sldChg>
      <pc:sldChg chg="addSp delSp modSp mod modTransition setBg">
        <pc:chgData name="이 상민" userId="7f608b41624e15f1" providerId="LiveId" clId="{F7658383-CE00-4F7C-8F40-90B1C01FE816}" dt="2022-12-02T14:53:26.220" v="3880"/>
        <pc:sldMkLst>
          <pc:docMk/>
          <pc:sldMk cId="2979876663" sldId="268"/>
        </pc:sldMkLst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3" creationId="{B1C6A53C-7538-4FF9-BC09-EFC116FE7054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4" creationId="{3198853B-6B7A-B548-F119-C859CFFD135E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6" creationId="{ED2A30C0-1BC4-4764-9C0F-5D811CAB8312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7" creationId="{45F69D6A-822D-4DB9-A2CC-D9106F1F2B68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8" creationId="{6375D7F3-165A-439B-8D1D-6553B68C2886}"/>
          </ac:spMkLst>
        </pc:spChg>
        <pc:spChg chg="add del mod ord">
          <ac:chgData name="이 상민" userId="7f608b41624e15f1" providerId="LiveId" clId="{F7658383-CE00-4F7C-8F40-90B1C01FE816}" dt="2022-12-02T13:10:53.025" v="1831" actId="1076"/>
          <ac:spMkLst>
            <pc:docMk/>
            <pc:sldMk cId="2979876663" sldId="268"/>
            <ac:spMk id="9" creationId="{7AF9A883-CC44-4401-AE67-8FCEACB7DDDA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10" creationId="{37EA3E69-9E0B-C1DA-8026-6AD2A2C29D2D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12" creationId="{8CF38C56-3ECA-F1D3-EE11-DB565A116212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14" creationId="{C15BDF2A-33DF-619E-9D42-C830BA40FB9D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15" creationId="{84D39D81-9726-4BD7-BDC0-FA0B2AD0D219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18" creationId="{48D4656B-4E1B-47E5-8393-ABF3A6E9DDE6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20" creationId="{7D1B66C7-0681-730B-E88D-E069D60B6D69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22" creationId="{B0EF24B9-5F12-06A7-2E61-31B55F748C4A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24" creationId="{5F1798EF-A886-EBD1-6C55-3CCBFC5048C8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26" creationId="{2E718718-CBE9-153C-0A3A-19766EA70FF4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28" creationId="{A52269ED-DD95-FBA0-E7F6-EB0ED2C09324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30" creationId="{7F45080D-CD5C-DA67-6020-CC7667760DFD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32" creationId="{9F8E1B17-29DF-7300-0A7C-6D448FF45263}"/>
          </ac:spMkLst>
        </pc:spChg>
        <pc:spChg chg="add del mod">
          <ac:chgData name="이 상민" userId="7f608b41624e15f1" providerId="LiveId" clId="{F7658383-CE00-4F7C-8F40-90B1C01FE816}" dt="2022-12-02T13:09:26.016" v="1782" actId="478"/>
          <ac:spMkLst>
            <pc:docMk/>
            <pc:sldMk cId="2979876663" sldId="268"/>
            <ac:spMk id="34" creationId="{DAAA5AC5-9FCB-01C5-6EB5-CF53FF371BC7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37" creationId="{0190AA64-C356-81E6-AA7B-BB212686182F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41" creationId="{91181F6D-A54F-4289-8C36-80ECE3B2C8E2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42" creationId="{CCDF84CD-BC27-4182-9FBA-9D4FEED95410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43" creationId="{E4387CED-5FBE-4AFF-B64D-975B5574F16F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44" creationId="{10E83414-3440-46C7-8C07-7D073B69C422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45" creationId="{FE5CD03B-066A-46AF-8FB8-E8A78074ABEF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46" creationId="{1A2BC2B0-8C69-38DC-A543-BA5AEC2D288A}"/>
          </ac:spMkLst>
        </pc:spChg>
        <pc:spChg chg="add del mod">
          <ac:chgData name="이 상민" userId="7f608b41624e15f1" providerId="LiveId" clId="{F7658383-CE00-4F7C-8F40-90B1C01FE816}" dt="2022-12-02T13:09:33.639" v="1784" actId="478"/>
          <ac:spMkLst>
            <pc:docMk/>
            <pc:sldMk cId="2979876663" sldId="268"/>
            <ac:spMk id="47" creationId="{F4640D91-CB97-4FCC-8FEF-F4B22B844DC4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49" creationId="{1C6887EB-374C-E428-E34D-9A83CE9E4B68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51" creationId="{CCAD4261-A251-DEDA-F40E-0D5FB676FE7F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53" creationId="{F3150F54-EE24-E379-0A3C-BE401D7DAD29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55" creationId="{B2151432-D711-4CD6-94A8-9E28C790A314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57" creationId="{3194DB87-31F1-81D4-7AEE-1CE7E59A7D31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59" creationId="{0D6DE187-4E8C-ADE7-6A93-2985E9B8F2E8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61" creationId="{9AADE7F3-5E13-754D-10A7-0BF8CE9147F1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63" creationId="{DAA34A43-0A6A-DFBF-FB88-62243212356A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65" creationId="{2CD1C299-DB10-B806-12CE-2E2D1E93D481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67" creationId="{D8BA70A2-187E-EE26-FFF2-A0FE0E0187AA}"/>
          </ac:spMkLst>
        </pc:spChg>
        <pc:spChg chg="add del mod">
          <ac:chgData name="이 상민" userId="7f608b41624e15f1" providerId="LiveId" clId="{F7658383-CE00-4F7C-8F40-90B1C01FE816}" dt="2022-12-02T13:09:35.223" v="1785" actId="478"/>
          <ac:spMkLst>
            <pc:docMk/>
            <pc:sldMk cId="2979876663" sldId="268"/>
            <ac:spMk id="69" creationId="{6D33791F-D292-F36B-A1B9-C17759C9FFF9}"/>
          </ac:spMkLst>
        </pc:spChg>
        <pc:picChg chg="add del mod">
          <ac:chgData name="이 상민" userId="7f608b41624e15f1" providerId="LiveId" clId="{F7658383-CE00-4F7C-8F40-90B1C01FE816}" dt="2022-12-02T13:09:33.639" v="1784" actId="478"/>
          <ac:picMkLst>
            <pc:docMk/>
            <pc:sldMk cId="2979876663" sldId="268"/>
            <ac:picMk id="17" creationId="{05ED5B1E-974F-476C-A3C9-572D3602E95E}"/>
          </ac:picMkLst>
        </pc:picChg>
        <pc:picChg chg="add del mod">
          <ac:chgData name="이 상민" userId="7f608b41624e15f1" providerId="LiveId" clId="{F7658383-CE00-4F7C-8F40-90B1C01FE816}" dt="2022-12-02T13:09:33.639" v="1784" actId="478"/>
          <ac:picMkLst>
            <pc:docMk/>
            <pc:sldMk cId="2979876663" sldId="268"/>
            <ac:picMk id="36" creationId="{F3CCCCDF-EA66-4F5E-98F3-A05239CBBAC4}"/>
          </ac:picMkLst>
        </pc:picChg>
        <pc:picChg chg="add del mod">
          <ac:chgData name="이 상민" userId="7f608b41624e15f1" providerId="LiveId" clId="{F7658383-CE00-4F7C-8F40-90B1C01FE816}" dt="2022-12-02T13:09:33.639" v="1784" actId="478"/>
          <ac:picMkLst>
            <pc:docMk/>
            <pc:sldMk cId="2979876663" sldId="268"/>
            <ac:picMk id="38" creationId="{8A6BB597-41F4-432E-8432-8F39511B2941}"/>
          </ac:picMkLst>
        </pc:picChg>
        <pc:picChg chg="add del mod">
          <ac:chgData name="이 상민" userId="7f608b41624e15f1" providerId="LiveId" clId="{F7658383-CE00-4F7C-8F40-90B1C01FE816}" dt="2022-12-02T13:09:33.639" v="1784" actId="478"/>
          <ac:picMkLst>
            <pc:docMk/>
            <pc:sldMk cId="2979876663" sldId="268"/>
            <ac:picMk id="40" creationId="{76B2FC80-9F3B-46D8-94D9-882D90A858F6}"/>
          </ac:picMkLst>
        </pc:picChg>
        <pc:picChg chg="add mod">
          <ac:chgData name="이 상민" userId="7f608b41624e15f1" providerId="LiveId" clId="{F7658383-CE00-4F7C-8F40-90B1C01FE816}" dt="2022-12-02T13:10:40.226" v="1827" actId="1076"/>
          <ac:picMkLst>
            <pc:docMk/>
            <pc:sldMk cId="2979876663" sldId="268"/>
            <ac:picMk id="71" creationId="{2649411E-FB19-7807-013A-E9BB5E5E65FF}"/>
          </ac:picMkLst>
        </pc:picChg>
      </pc:sldChg>
      <pc:sldChg chg="addSp delSp modSp mod modTransition setBg addAnim delAnim modAnim setClrOvrMap">
        <pc:chgData name="이 상민" userId="7f608b41624e15f1" providerId="LiveId" clId="{F7658383-CE00-4F7C-8F40-90B1C01FE816}" dt="2022-12-02T14:40:47.910" v="3797"/>
        <pc:sldMkLst>
          <pc:docMk/>
          <pc:sldMk cId="3891345585" sldId="270"/>
        </pc:sldMkLst>
        <pc:spChg chg="add del mod">
          <ac:chgData name="이 상민" userId="7f608b41624e15f1" providerId="LiveId" clId="{F7658383-CE00-4F7C-8F40-90B1C01FE816}" dt="2022-12-02T13:43:53.362" v="2210" actId="478"/>
          <ac:spMkLst>
            <pc:docMk/>
            <pc:sldMk cId="3891345585" sldId="270"/>
            <ac:spMk id="3" creationId="{CD8227F6-4F19-7C0F-19A1-03060C3F26F1}"/>
          </ac:spMkLst>
        </pc:spChg>
        <pc:spChg chg="add del mod ord">
          <ac:chgData name="이 상민" userId="7f608b41624e15f1" providerId="LiveId" clId="{F7658383-CE00-4F7C-8F40-90B1C01FE816}" dt="2022-12-02T14:25:21.029" v="3351" actId="478"/>
          <ac:spMkLst>
            <pc:docMk/>
            <pc:sldMk cId="3891345585" sldId="270"/>
            <ac:spMk id="4" creationId="{0C329F70-04F7-4C70-BCF8-D4371F54EF2F}"/>
          </ac:spMkLst>
        </pc:spChg>
        <pc:spChg chg="add del mod">
          <ac:chgData name="이 상민" userId="7f608b41624e15f1" providerId="LiveId" clId="{F7658383-CE00-4F7C-8F40-90B1C01FE816}" dt="2022-12-02T13:44:27.792" v="2238" actId="478"/>
          <ac:spMkLst>
            <pc:docMk/>
            <pc:sldMk cId="3891345585" sldId="270"/>
            <ac:spMk id="5" creationId="{06A3302E-502D-4151-81C9-5FD6AF9596D6}"/>
          </ac:spMkLst>
        </pc:spChg>
        <pc:spChg chg="mod ord">
          <ac:chgData name="이 상민" userId="7f608b41624e15f1" providerId="LiveId" clId="{F7658383-CE00-4F7C-8F40-90B1C01FE816}" dt="2022-12-02T14:23:30.532" v="3325" actId="26606"/>
          <ac:spMkLst>
            <pc:docMk/>
            <pc:sldMk cId="3891345585" sldId="270"/>
            <ac:spMk id="6" creationId="{9ED907F8-C614-4D59-A03F-BF9CD5E35703}"/>
          </ac:spMkLst>
        </pc:spChg>
        <pc:spChg chg="del mod">
          <ac:chgData name="이 상민" userId="7f608b41624e15f1" providerId="LiveId" clId="{F7658383-CE00-4F7C-8F40-90B1C01FE816}" dt="2022-12-02T13:45:29.425" v="2261" actId="21"/>
          <ac:spMkLst>
            <pc:docMk/>
            <pc:sldMk cId="3891345585" sldId="270"/>
            <ac:spMk id="7" creationId="{4B18D636-CC10-4B1E-AA38-419DCCF2D9C9}"/>
          </ac:spMkLst>
        </pc:spChg>
        <pc:spChg chg="add del mod">
          <ac:chgData name="이 상민" userId="7f608b41624e15f1" providerId="LiveId" clId="{F7658383-CE00-4F7C-8F40-90B1C01FE816}" dt="2022-12-02T13:44:27.880" v="2239" actId="478"/>
          <ac:spMkLst>
            <pc:docMk/>
            <pc:sldMk cId="3891345585" sldId="270"/>
            <ac:spMk id="9" creationId="{0D098C43-2F2A-4100-89BC-5931039293FA}"/>
          </ac:spMkLst>
        </pc:spChg>
        <pc:spChg chg="add del mod">
          <ac:chgData name="이 상민" userId="7f608b41624e15f1" providerId="LiveId" clId="{F7658383-CE00-4F7C-8F40-90B1C01FE816}" dt="2022-12-02T13:44:33.881" v="2248" actId="478"/>
          <ac:spMkLst>
            <pc:docMk/>
            <pc:sldMk cId="3891345585" sldId="270"/>
            <ac:spMk id="10" creationId="{1DB251F7-EBE7-46AC-A920-FFE2C5AF68EA}"/>
          </ac:spMkLst>
        </pc:spChg>
        <pc:spChg chg="add del mod">
          <ac:chgData name="이 상민" userId="7f608b41624e15f1" providerId="LiveId" clId="{F7658383-CE00-4F7C-8F40-90B1C01FE816}" dt="2022-12-02T13:44:27.880" v="2239" actId="478"/>
          <ac:spMkLst>
            <pc:docMk/>
            <pc:sldMk cId="3891345585" sldId="270"/>
            <ac:spMk id="11" creationId="{60726BA7-44D6-4116-90E3-38325026EAAD}"/>
          </ac:spMkLst>
        </pc:spChg>
        <pc:spChg chg="add del mod">
          <ac:chgData name="이 상민" userId="7f608b41624e15f1" providerId="LiveId" clId="{F7658383-CE00-4F7C-8F40-90B1C01FE816}" dt="2022-12-02T13:44:27.978" v="2242" actId="478"/>
          <ac:spMkLst>
            <pc:docMk/>
            <pc:sldMk cId="3891345585" sldId="270"/>
            <ac:spMk id="12" creationId="{7FB7F30B-2A84-4C44-BC5A-E826ED6E74A2}"/>
          </ac:spMkLst>
        </pc:spChg>
        <pc:spChg chg="add del mod">
          <ac:chgData name="이 상민" userId="7f608b41624e15f1" providerId="LiveId" clId="{F7658383-CE00-4F7C-8F40-90B1C01FE816}" dt="2022-12-02T13:43:53.171" v="2209" actId="478"/>
          <ac:spMkLst>
            <pc:docMk/>
            <pc:sldMk cId="3891345585" sldId="270"/>
            <ac:spMk id="13" creationId="{928CAB27-AD97-8C77-DB0F-67DCC9F11984}"/>
          </ac:spMkLst>
        </pc:spChg>
        <pc:spChg chg="add del mod">
          <ac:chgData name="이 상민" userId="7f608b41624e15f1" providerId="LiveId" clId="{F7658383-CE00-4F7C-8F40-90B1C01FE816}" dt="2022-12-02T13:44:05.399" v="2213" actId="478"/>
          <ac:spMkLst>
            <pc:docMk/>
            <pc:sldMk cId="3891345585" sldId="270"/>
            <ac:spMk id="15" creationId="{C1BDB813-7E9C-AD83-7710-0D5585B8E1D0}"/>
          </ac:spMkLst>
        </pc:spChg>
        <pc:spChg chg="add del mod">
          <ac:chgData name="이 상민" userId="7f608b41624e15f1" providerId="LiveId" clId="{F7658383-CE00-4F7C-8F40-90B1C01FE816}" dt="2022-12-02T13:44:27.921" v="2240" actId="478"/>
          <ac:spMkLst>
            <pc:docMk/>
            <pc:sldMk cId="3891345585" sldId="270"/>
            <ac:spMk id="17" creationId="{A760A038-BE6E-2BB8-5FEC-EFD79A6B192E}"/>
          </ac:spMkLst>
        </pc:spChg>
        <pc:spChg chg="add del mod">
          <ac:chgData name="이 상민" userId="7f608b41624e15f1" providerId="LiveId" clId="{F7658383-CE00-4F7C-8F40-90B1C01FE816}" dt="2022-12-02T13:44:27.921" v="2240" actId="478"/>
          <ac:spMkLst>
            <pc:docMk/>
            <pc:sldMk cId="3891345585" sldId="270"/>
            <ac:spMk id="19" creationId="{F600A786-29C4-87B2-1301-2F5C5066E4DE}"/>
          </ac:spMkLst>
        </pc:spChg>
        <pc:spChg chg="add del mod">
          <ac:chgData name="이 상민" userId="7f608b41624e15f1" providerId="LiveId" clId="{F7658383-CE00-4F7C-8F40-90B1C01FE816}" dt="2022-12-02T13:45:29.425" v="2261" actId="21"/>
          <ac:spMkLst>
            <pc:docMk/>
            <pc:sldMk cId="3891345585" sldId="270"/>
            <ac:spMk id="21" creationId="{842AB52B-2B90-3A51-51E5-DD4C955B7AC6}"/>
          </ac:spMkLst>
        </pc:spChg>
        <pc:spChg chg="del">
          <ac:chgData name="이 상민" userId="7f608b41624e15f1" providerId="LiveId" clId="{F7658383-CE00-4F7C-8F40-90B1C01FE816}" dt="2022-12-02T13:45:29.425" v="2261" actId="21"/>
          <ac:spMkLst>
            <pc:docMk/>
            <pc:sldMk cId="3891345585" sldId="270"/>
            <ac:spMk id="22" creationId="{C6F3814E-455F-456B-B1AF-7B993965A2C0}"/>
          </ac:spMkLst>
        </pc:spChg>
        <pc:spChg chg="add del">
          <ac:chgData name="이 상민" userId="7f608b41624e15f1" providerId="LiveId" clId="{F7658383-CE00-4F7C-8F40-90B1C01FE816}" dt="2022-12-02T13:45:29.425" v="2261" actId="21"/>
          <ac:spMkLst>
            <pc:docMk/>
            <pc:sldMk cId="3891345585" sldId="270"/>
            <ac:spMk id="24" creationId="{272DADBE-3F81-1281-D2B7-55F410187BE6}"/>
          </ac:spMkLst>
        </pc:spChg>
        <pc:spChg chg="add mod ord">
          <ac:chgData name="이 상민" userId="7f608b41624e15f1" providerId="LiveId" clId="{F7658383-CE00-4F7C-8F40-90B1C01FE816}" dt="2022-12-02T14:33:57.259" v="3569" actId="20577"/>
          <ac:spMkLst>
            <pc:docMk/>
            <pc:sldMk cId="3891345585" sldId="270"/>
            <ac:spMk id="29" creationId="{AFFB186F-4A5B-5487-1C99-C6580E55485F}"/>
          </ac:spMkLst>
        </pc:spChg>
        <pc:spChg chg="add del">
          <ac:chgData name="이 상민" userId="7f608b41624e15f1" providerId="LiveId" clId="{F7658383-CE00-4F7C-8F40-90B1C01FE816}" dt="2022-12-02T14:23:30.532" v="3325" actId="26606"/>
          <ac:spMkLst>
            <pc:docMk/>
            <pc:sldMk cId="3891345585" sldId="270"/>
            <ac:spMk id="36" creationId="{1C55B9B6-3284-4A87-B88E-29DF8ECF8660}"/>
          </ac:spMkLst>
        </pc:spChg>
        <pc:spChg chg="add del">
          <ac:chgData name="이 상민" userId="7f608b41624e15f1" providerId="LiveId" clId="{F7658383-CE00-4F7C-8F40-90B1C01FE816}" dt="2022-12-02T14:23:30.532" v="3325" actId="26606"/>
          <ac:spMkLst>
            <pc:docMk/>
            <pc:sldMk cId="3891345585" sldId="270"/>
            <ac:spMk id="38" creationId="{9B5F5ECB-A05F-4FAD-9AAC-BC767A8112A7}"/>
          </ac:spMkLst>
        </pc:spChg>
        <pc:spChg chg="add">
          <ac:chgData name="이 상민" userId="7f608b41624e15f1" providerId="LiveId" clId="{F7658383-CE00-4F7C-8F40-90B1C01FE816}" dt="2022-12-02T14:23:30.532" v="3325" actId="26606"/>
          <ac:spMkLst>
            <pc:docMk/>
            <pc:sldMk cId="3891345585" sldId="270"/>
            <ac:spMk id="43" creationId="{377641A3-0AD1-47C4-888F-5D557BC9C0CB}"/>
          </ac:spMkLst>
        </pc:spChg>
        <pc:grpChg chg="add del">
          <ac:chgData name="이 상민" userId="7f608b41624e15f1" providerId="LiveId" clId="{F7658383-CE00-4F7C-8F40-90B1C01FE816}" dt="2022-12-02T13:44:27.921" v="2240" actId="478"/>
          <ac:grpSpMkLst>
            <pc:docMk/>
            <pc:sldMk cId="3891345585" sldId="270"/>
            <ac:grpSpMk id="25" creationId="{D10F3D66-0109-4903-90B9-66D0E288F721}"/>
          </ac:grpSpMkLst>
        </pc:grpChg>
        <pc:picChg chg="add mod">
          <ac:chgData name="이 상민" userId="7f608b41624e15f1" providerId="LiveId" clId="{F7658383-CE00-4F7C-8F40-90B1C01FE816}" dt="2022-12-02T14:23:30.532" v="3325" actId="26606"/>
          <ac:picMkLst>
            <pc:docMk/>
            <pc:sldMk cId="3891345585" sldId="270"/>
            <ac:picMk id="31" creationId="{6D4C1CBA-4223-7EE6-A154-2D077638FC66}"/>
          </ac:picMkLst>
        </pc:picChg>
        <pc:picChg chg="add del mod">
          <ac:chgData name="이 상민" userId="7f608b41624e15f1" providerId="LiveId" clId="{F7658383-CE00-4F7C-8F40-90B1C01FE816}" dt="2022-12-02T14:05:15.519" v="2777"/>
          <ac:picMkLst>
            <pc:docMk/>
            <pc:sldMk cId="3891345585" sldId="270"/>
            <ac:picMk id="32" creationId="{DA399AC1-0651-C75B-812A-5DC6493E83A2}"/>
          </ac:picMkLst>
        </pc:picChg>
      </pc:sldChg>
      <pc:sldChg chg="addSp delSp modSp add del mod modTransition">
        <pc:chgData name="이 상민" userId="7f608b41624e15f1" providerId="LiveId" clId="{F7658383-CE00-4F7C-8F40-90B1C01FE816}" dt="2022-12-02T13:44:27.725" v="2236" actId="47"/>
        <pc:sldMkLst>
          <pc:docMk/>
          <pc:sldMk cId="2624630061" sldId="272"/>
        </pc:sldMkLst>
        <pc:spChg chg="del mod">
          <ac:chgData name="이 상민" userId="7f608b41624e15f1" providerId="LiveId" clId="{F7658383-CE00-4F7C-8F40-90B1C01FE816}" dt="2022-12-02T13:42:18.551" v="2149" actId="478"/>
          <ac:spMkLst>
            <pc:docMk/>
            <pc:sldMk cId="2624630061" sldId="272"/>
            <ac:spMk id="2" creationId="{81FCAF0A-629F-4EC6-B3E6-563ED999F360}"/>
          </ac:spMkLst>
        </pc:spChg>
        <pc:spChg chg="mod">
          <ac:chgData name="이 상민" userId="7f608b41624e15f1" providerId="LiveId" clId="{F7658383-CE00-4F7C-8F40-90B1C01FE816}" dt="2022-12-02T13:42:22.334" v="2151" actId="27636"/>
          <ac:spMkLst>
            <pc:docMk/>
            <pc:sldMk cId="2624630061" sldId="272"/>
            <ac:spMk id="3" creationId="{FAD72D26-24EF-4CBD-9431-A558CB7CA906}"/>
          </ac:spMkLst>
        </pc:spChg>
        <pc:spChg chg="del mod">
          <ac:chgData name="이 상민" userId="7f608b41624e15f1" providerId="LiveId" clId="{F7658383-CE00-4F7C-8F40-90B1C01FE816}" dt="2022-12-02T13:42:18.551" v="2149" actId="478"/>
          <ac:spMkLst>
            <pc:docMk/>
            <pc:sldMk cId="2624630061" sldId="272"/>
            <ac:spMk id="6" creationId="{5E5CAC52-3FD1-464A-805A-B8F7AF04574A}"/>
          </ac:spMkLst>
        </pc:spChg>
        <pc:spChg chg="del mod">
          <ac:chgData name="이 상민" userId="7f608b41624e15f1" providerId="LiveId" clId="{F7658383-CE00-4F7C-8F40-90B1C01FE816}" dt="2022-12-02T13:42:18.551" v="2149" actId="478"/>
          <ac:spMkLst>
            <pc:docMk/>
            <pc:sldMk cId="2624630061" sldId="272"/>
            <ac:spMk id="7" creationId="{920A7C57-D6C5-4BA0-AB3C-41D4E3436B0E}"/>
          </ac:spMkLst>
        </pc:spChg>
        <pc:spChg chg="add del mod">
          <ac:chgData name="이 상민" userId="7f608b41624e15f1" providerId="LiveId" clId="{F7658383-CE00-4F7C-8F40-90B1C01FE816}" dt="2022-12-02T13:43:24.068" v="2193" actId="21"/>
          <ac:spMkLst>
            <pc:docMk/>
            <pc:sldMk cId="2624630061" sldId="272"/>
            <ac:spMk id="8" creationId="{68C7E2A2-FBB5-27CC-3A99-87051CB946D7}"/>
          </ac:spMkLst>
        </pc:spChg>
        <pc:spChg chg="add del mod">
          <ac:chgData name="이 상민" userId="7f608b41624e15f1" providerId="LiveId" clId="{F7658383-CE00-4F7C-8F40-90B1C01FE816}" dt="2022-12-02T13:43:14.560" v="2189" actId="22"/>
          <ac:spMkLst>
            <pc:docMk/>
            <pc:sldMk cId="2624630061" sldId="272"/>
            <ac:spMk id="10" creationId="{F775559F-7CC0-0FB8-E329-AB99D352F6A9}"/>
          </ac:spMkLst>
        </pc:spChg>
        <pc:graphicFrameChg chg="del mod">
          <ac:chgData name="이 상민" userId="7f608b41624e15f1" providerId="LiveId" clId="{F7658383-CE00-4F7C-8F40-90B1C01FE816}" dt="2022-12-02T13:42:18.551" v="2149" actId="478"/>
          <ac:graphicFrameMkLst>
            <pc:docMk/>
            <pc:sldMk cId="2624630061" sldId="272"/>
            <ac:graphicFrameMk id="4" creationId="{93897051-DA8D-4072-A594-51769F8D52F5}"/>
          </ac:graphicFrameMkLst>
        </pc:graphicFrameChg>
        <pc:graphicFrameChg chg="add del">
          <ac:chgData name="이 상민" userId="7f608b41624e15f1" providerId="LiveId" clId="{F7658383-CE00-4F7C-8F40-90B1C01FE816}" dt="2022-12-02T13:43:13.446" v="2187" actId="26606"/>
          <ac:graphicFrameMkLst>
            <pc:docMk/>
            <pc:sldMk cId="2624630061" sldId="272"/>
            <ac:graphicFrameMk id="12" creationId="{71785C0F-4B5A-6D20-2046-E5E25A5C758A}"/>
          </ac:graphicFrameMkLst>
        </pc:graphicFrameChg>
      </pc:sldChg>
      <pc:sldChg chg="addSp delSp modSp mod ord modTransition setBg">
        <pc:chgData name="이 상민" userId="7f608b41624e15f1" providerId="LiveId" clId="{F7658383-CE00-4F7C-8F40-90B1C01FE816}" dt="2022-12-02T12:55:51.887" v="1523"/>
        <pc:sldMkLst>
          <pc:docMk/>
          <pc:sldMk cId="3740286033" sldId="277"/>
        </pc:sldMkLst>
        <pc:spChg chg="add mod">
          <ac:chgData name="이 상민" userId="7f608b41624e15f1" providerId="LiveId" clId="{F7658383-CE00-4F7C-8F40-90B1C01FE816}" dt="2022-12-02T12:53:37.529" v="1412" actId="26606"/>
          <ac:spMkLst>
            <pc:docMk/>
            <pc:sldMk cId="3740286033" sldId="277"/>
            <ac:spMk id="3" creationId="{2FC7D944-BAE8-72CF-12E8-44D65484BB0E}"/>
          </ac:spMkLst>
        </pc:spChg>
        <pc:spChg chg="del mod">
          <ac:chgData name="이 상민" userId="7f608b41624e15f1" providerId="LiveId" clId="{F7658383-CE00-4F7C-8F40-90B1C01FE816}" dt="2022-12-02T12:50:42.228" v="1131" actId="478"/>
          <ac:spMkLst>
            <pc:docMk/>
            <pc:sldMk cId="3740286033" sldId="277"/>
            <ac:spMk id="4" creationId="{E39EF484-38C8-4EDC-ACF5-695CFB216839}"/>
          </ac:spMkLst>
        </pc:spChg>
        <pc:spChg chg="del mod">
          <ac:chgData name="이 상민" userId="7f608b41624e15f1" providerId="LiveId" clId="{F7658383-CE00-4F7C-8F40-90B1C01FE816}" dt="2022-12-02T12:50:41.811" v="1130" actId="478"/>
          <ac:spMkLst>
            <pc:docMk/>
            <pc:sldMk cId="3740286033" sldId="277"/>
            <ac:spMk id="5" creationId="{AFD183D7-B16E-4A9D-BC4B-D1EC347BF97E}"/>
          </ac:spMkLst>
        </pc:spChg>
        <pc:spChg chg="mod ord">
          <ac:chgData name="이 상민" userId="7f608b41624e15f1" providerId="LiveId" clId="{F7658383-CE00-4F7C-8F40-90B1C01FE816}" dt="2022-12-02T12:53:37.529" v="1412" actId="26606"/>
          <ac:spMkLst>
            <pc:docMk/>
            <pc:sldMk cId="3740286033" sldId="277"/>
            <ac:spMk id="6" creationId="{705C33DF-36C9-49E9-B48D-A320B179C4D4}"/>
          </ac:spMkLst>
        </pc:spChg>
        <pc:spChg chg="mod">
          <ac:chgData name="이 상민" userId="7f608b41624e15f1" providerId="LiveId" clId="{F7658383-CE00-4F7C-8F40-90B1C01FE816}" dt="2022-12-02T12:53:37.529" v="1412" actId="26606"/>
          <ac:spMkLst>
            <pc:docMk/>
            <pc:sldMk cId="3740286033" sldId="277"/>
            <ac:spMk id="7" creationId="{3E174092-82D3-44E0-8948-4096232ED0A7}"/>
          </ac:spMkLst>
        </pc:spChg>
        <pc:graphicFrameChg chg="del mod">
          <ac:chgData name="이 상민" userId="7f608b41624e15f1" providerId="LiveId" clId="{F7658383-CE00-4F7C-8F40-90B1C01FE816}" dt="2022-12-02T12:50:44.193" v="1132" actId="478"/>
          <ac:graphicFrameMkLst>
            <pc:docMk/>
            <pc:sldMk cId="3740286033" sldId="277"/>
            <ac:graphicFrameMk id="11" creationId="{E4A6D503-95F0-4FD3-86D4-D1170C6E2B64}"/>
          </ac:graphicFrameMkLst>
        </pc:graphicFrameChg>
        <pc:picChg chg="add del">
          <ac:chgData name="이 상민" userId="7f608b41624e15f1" providerId="LiveId" clId="{F7658383-CE00-4F7C-8F40-90B1C01FE816}" dt="2022-12-02T12:53:37.470" v="1411" actId="26606"/>
          <ac:picMkLst>
            <pc:docMk/>
            <pc:sldMk cId="3740286033" sldId="277"/>
            <ac:picMk id="9" creationId="{1C5179E9-B07D-D27F-29CE-EBCFCD615383}"/>
          </ac:picMkLst>
        </pc:picChg>
        <pc:picChg chg="add">
          <ac:chgData name="이 상민" userId="7f608b41624e15f1" providerId="LiveId" clId="{F7658383-CE00-4F7C-8F40-90B1C01FE816}" dt="2022-12-02T12:53:37.529" v="1412" actId="26606"/>
          <ac:picMkLst>
            <pc:docMk/>
            <pc:sldMk cId="3740286033" sldId="277"/>
            <ac:picMk id="12" creationId="{FEC50F29-D635-D276-F81B-91D8838489AF}"/>
          </ac:picMkLst>
        </pc:picChg>
      </pc:sldChg>
      <pc:sldChg chg="addSp delSp modSp mod modTransition setBg">
        <pc:chgData name="이 상민" userId="7f608b41624e15f1" providerId="LiveId" clId="{F7658383-CE00-4F7C-8F40-90B1C01FE816}" dt="2022-12-02T13:08:54.321" v="1780" actId="1076"/>
        <pc:sldMkLst>
          <pc:docMk/>
          <pc:sldMk cId="2496947791" sldId="278"/>
        </pc:sldMkLst>
        <pc:spChg chg="mod">
          <ac:chgData name="이 상민" userId="7f608b41624e15f1" providerId="LiveId" clId="{F7658383-CE00-4F7C-8F40-90B1C01FE816}" dt="2022-12-02T13:08:54.321" v="1780" actId="1076"/>
          <ac:spMkLst>
            <pc:docMk/>
            <pc:sldMk cId="2496947791" sldId="278"/>
            <ac:spMk id="2" creationId="{FCB102D8-1D22-4940-AF19-07CF3A0DC5F4}"/>
          </ac:spMkLst>
        </pc:spChg>
        <pc:spChg chg="add del">
          <ac:chgData name="이 상민" userId="7f608b41624e15f1" providerId="LiveId" clId="{F7658383-CE00-4F7C-8F40-90B1C01FE816}" dt="2022-12-02T12:55:16.087" v="1479"/>
          <ac:spMkLst>
            <pc:docMk/>
            <pc:sldMk cId="2496947791" sldId="278"/>
            <ac:spMk id="3" creationId="{B85C325F-11B9-731D-55B8-2109608B44DB}"/>
          </ac:spMkLst>
        </pc:spChg>
        <pc:spChg chg="add del">
          <ac:chgData name="이 상민" userId="7f608b41624e15f1" providerId="LiveId" clId="{F7658383-CE00-4F7C-8F40-90B1C01FE816}" dt="2022-12-02T12:55:17.952" v="1481"/>
          <ac:spMkLst>
            <pc:docMk/>
            <pc:sldMk cId="2496947791" sldId="278"/>
            <ac:spMk id="4" creationId="{1B9C9589-86B4-3714-A2E8-01B12CA0E4B3}"/>
          </ac:spMkLst>
        </pc:spChg>
        <pc:spChg chg="add del">
          <ac:chgData name="이 상민" userId="7f608b41624e15f1" providerId="LiveId" clId="{F7658383-CE00-4F7C-8F40-90B1C01FE816}" dt="2022-12-02T12:55:19.223" v="1483"/>
          <ac:spMkLst>
            <pc:docMk/>
            <pc:sldMk cId="2496947791" sldId="278"/>
            <ac:spMk id="5" creationId="{3B5E9F1D-95F4-DECE-4081-640766B5F50A}"/>
          </ac:spMkLst>
        </pc:spChg>
        <pc:spChg chg="add del">
          <ac:chgData name="이 상민" userId="7f608b41624e15f1" providerId="LiveId" clId="{F7658383-CE00-4F7C-8F40-90B1C01FE816}" dt="2022-12-02T12:55:22.565" v="1485"/>
          <ac:spMkLst>
            <pc:docMk/>
            <pc:sldMk cId="2496947791" sldId="278"/>
            <ac:spMk id="6" creationId="{2235C6B0-2465-B8CC-A3FB-B69A65A0D321}"/>
          </ac:spMkLst>
        </pc:spChg>
        <pc:spChg chg="add del mod">
          <ac:chgData name="이 상민" userId="7f608b41624e15f1" providerId="LiveId" clId="{F7658383-CE00-4F7C-8F40-90B1C01FE816}" dt="2022-12-02T12:55:41.375" v="1521" actId="26606"/>
          <ac:spMkLst>
            <pc:docMk/>
            <pc:sldMk cId="2496947791" sldId="278"/>
            <ac:spMk id="8" creationId="{36BBB080-62F3-A891-02DE-8A11B529124D}"/>
          </ac:spMkLst>
        </pc:spChg>
        <pc:spChg chg="del mod">
          <ac:chgData name="이 상민" userId="7f608b41624e15f1" providerId="LiveId" clId="{F7658383-CE00-4F7C-8F40-90B1C01FE816}" dt="2022-12-02T12:55:37.182" v="1520" actId="478"/>
          <ac:spMkLst>
            <pc:docMk/>
            <pc:sldMk cId="2496947791" sldId="278"/>
            <ac:spMk id="14" creationId="{DC738669-5750-45EA-9715-A0041D4C569B}"/>
          </ac:spMkLst>
        </pc:spChg>
        <pc:spChg chg="del mod">
          <ac:chgData name="이 상민" userId="7f608b41624e15f1" providerId="LiveId" clId="{F7658383-CE00-4F7C-8F40-90B1C01FE816}" dt="2022-12-02T12:55:36.832" v="1519" actId="478"/>
          <ac:spMkLst>
            <pc:docMk/>
            <pc:sldMk cId="2496947791" sldId="278"/>
            <ac:spMk id="15" creationId="{CD05A243-8080-4F6D-8538-65CDDF891BA6}"/>
          </ac:spMkLst>
        </pc:spChg>
        <pc:spChg chg="mod">
          <ac:chgData name="이 상민" userId="7f608b41624e15f1" providerId="LiveId" clId="{F7658383-CE00-4F7C-8F40-90B1C01FE816}" dt="2022-12-02T12:55:41.375" v="1521" actId="26606"/>
          <ac:spMkLst>
            <pc:docMk/>
            <pc:sldMk cId="2496947791" sldId="278"/>
            <ac:spMk id="16" creationId="{3F8A62C8-5437-4C47-AC0F-0605F84CBA57}"/>
          </ac:spMkLst>
        </pc:spChg>
        <pc:graphicFrameChg chg="del mod modGraphic">
          <ac:chgData name="이 상민" userId="7f608b41624e15f1" providerId="LiveId" clId="{F7658383-CE00-4F7C-8F40-90B1C01FE816}" dt="2022-12-02T12:55:33.961" v="1518" actId="478"/>
          <ac:graphicFrameMkLst>
            <pc:docMk/>
            <pc:sldMk cId="2496947791" sldId="278"/>
            <ac:graphicFrameMk id="13" creationId="{914D6EE3-4782-45C1-A75C-003483879C97}"/>
          </ac:graphicFrameMkLst>
        </pc:graphicFrameChg>
        <pc:picChg chg="add">
          <ac:chgData name="이 상민" userId="7f608b41624e15f1" providerId="LiveId" clId="{F7658383-CE00-4F7C-8F40-90B1C01FE816}" dt="2022-12-02T12:55:41.375" v="1521" actId="26606"/>
          <ac:picMkLst>
            <pc:docMk/>
            <pc:sldMk cId="2496947791" sldId="278"/>
            <ac:picMk id="18" creationId="{6EB562C8-0016-5D8B-734A-FAB4EC65CC12}"/>
          </ac:picMkLst>
        </pc:picChg>
      </pc:sldChg>
      <pc:sldChg chg="addSp delSp modSp mod modTransition setBg addAnim delAnim setClrOvrMap">
        <pc:chgData name="이 상민" userId="7f608b41624e15f1" providerId="LiveId" clId="{F7658383-CE00-4F7C-8F40-90B1C01FE816}" dt="2022-12-02T14:53:19.561" v="3879"/>
        <pc:sldMkLst>
          <pc:docMk/>
          <pc:sldMk cId="395518310" sldId="279"/>
        </pc:sldMkLst>
        <pc:spChg chg="add del mod">
          <ac:chgData name="이 상민" userId="7f608b41624e15f1" providerId="LiveId" clId="{F7658383-CE00-4F7C-8F40-90B1C01FE816}" dt="2022-12-02T13:05:32.575" v="1641" actId="478"/>
          <ac:spMkLst>
            <pc:docMk/>
            <pc:sldMk cId="395518310" sldId="279"/>
            <ac:spMk id="3" creationId="{0DB0A37C-EF70-F335-4D20-8F99EC8D0C1E}"/>
          </ac:spMkLst>
        </pc:spChg>
        <pc:spChg chg="add del mod">
          <ac:chgData name="이 상민" userId="7f608b41624e15f1" providerId="LiveId" clId="{F7658383-CE00-4F7C-8F40-90B1C01FE816}" dt="2022-12-02T13:06:05.403" v="1656" actId="478"/>
          <ac:spMkLst>
            <pc:docMk/>
            <pc:sldMk cId="395518310" sldId="279"/>
            <ac:spMk id="7" creationId="{00A9F472-A927-430D-07D2-C96B8FF471BE}"/>
          </ac:spMkLst>
        </pc:spChg>
        <pc:spChg chg="add del mod">
          <ac:chgData name="이 상민" userId="7f608b41624e15f1" providerId="LiveId" clId="{F7658383-CE00-4F7C-8F40-90B1C01FE816}" dt="2022-12-02T13:06:33.910" v="1662" actId="478"/>
          <ac:spMkLst>
            <pc:docMk/>
            <pc:sldMk cId="395518310" sldId="279"/>
            <ac:spMk id="9" creationId="{32F14965-456E-A3AC-378A-562CB0894975}"/>
          </ac:spMkLst>
        </pc:spChg>
        <pc:spChg chg="del mod">
          <ac:chgData name="이 상민" userId="7f608b41624e15f1" providerId="LiveId" clId="{F7658383-CE00-4F7C-8F40-90B1C01FE816}" dt="2022-12-02T13:06:31.212" v="1661" actId="478"/>
          <ac:spMkLst>
            <pc:docMk/>
            <pc:sldMk cId="395518310" sldId="279"/>
            <ac:spMk id="14" creationId="{C15EE852-24F1-4643-8082-AB45CFF2BA10}"/>
          </ac:spMkLst>
        </pc:spChg>
        <pc:spChg chg="del mod">
          <ac:chgData name="이 상민" userId="7f608b41624e15f1" providerId="LiveId" clId="{F7658383-CE00-4F7C-8F40-90B1C01FE816}" dt="2022-12-02T13:05:31.586" v="1640" actId="478"/>
          <ac:spMkLst>
            <pc:docMk/>
            <pc:sldMk cId="395518310" sldId="279"/>
            <ac:spMk id="15" creationId="{4139825C-53C7-44F4-A064-9795CECD081B}"/>
          </ac:spMkLst>
        </pc:spChg>
        <pc:spChg chg="del mod">
          <ac:chgData name="이 상민" userId="7f608b41624e15f1" providerId="LiveId" clId="{F7658383-CE00-4F7C-8F40-90B1C01FE816}" dt="2022-12-02T13:05:34.318" v="1643" actId="478"/>
          <ac:spMkLst>
            <pc:docMk/>
            <pc:sldMk cId="395518310" sldId="279"/>
            <ac:spMk id="19" creationId="{386DB667-0553-4FB8-B0E0-776539934AFF}"/>
          </ac:spMkLst>
        </pc:spChg>
        <pc:spChg chg="del mod">
          <ac:chgData name="이 상민" userId="7f608b41624e15f1" providerId="LiveId" clId="{F7658383-CE00-4F7C-8F40-90B1C01FE816}" dt="2022-12-02T13:05:33.519" v="1642" actId="478"/>
          <ac:spMkLst>
            <pc:docMk/>
            <pc:sldMk cId="395518310" sldId="279"/>
            <ac:spMk id="20" creationId="{C77C6228-C5A8-44DC-ABD7-A22A4475D3DF}"/>
          </ac:spMkLst>
        </pc:spChg>
        <pc:spChg chg="mod ord">
          <ac:chgData name="이 상민" userId="7f608b41624e15f1" providerId="LiveId" clId="{F7658383-CE00-4F7C-8F40-90B1C01FE816}" dt="2022-12-02T13:09:41.296" v="1809" actId="207"/>
          <ac:spMkLst>
            <pc:docMk/>
            <pc:sldMk cId="395518310" sldId="279"/>
            <ac:spMk id="21" creationId="{1C563B34-DD53-4FB1-B8C2-8914E01C6365}"/>
          </ac:spMkLst>
        </pc:spChg>
        <pc:spChg chg="add del">
          <ac:chgData name="이 상민" userId="7f608b41624e15f1" providerId="LiveId" clId="{F7658383-CE00-4F7C-8F40-90B1C01FE816}" dt="2022-12-02T13:06:45.172" v="1669" actId="26606"/>
          <ac:spMkLst>
            <pc:docMk/>
            <pc:sldMk cId="395518310" sldId="279"/>
            <ac:spMk id="23" creationId="{806ABAF8-A5F0-4E99-AB6D-67BFBB982B2B}"/>
          </ac:spMkLst>
        </pc:spChg>
        <pc:spChg chg="add del">
          <ac:chgData name="이 상민" userId="7f608b41624e15f1" providerId="LiveId" clId="{F7658383-CE00-4F7C-8F40-90B1C01FE816}" dt="2022-12-02T13:06:45.172" v="1669" actId="26606"/>
          <ac:spMkLst>
            <pc:docMk/>
            <pc:sldMk cId="395518310" sldId="279"/>
            <ac:spMk id="24" creationId="{5F7833E7-6A14-4F78-A2DD-5640A4F6C273}"/>
          </ac:spMkLst>
        </pc:spChg>
        <pc:spChg chg="add del">
          <ac:chgData name="이 상민" userId="7f608b41624e15f1" providerId="LiveId" clId="{F7658383-CE00-4F7C-8F40-90B1C01FE816}" dt="2022-12-02T13:05:54.870" v="1652" actId="26606"/>
          <ac:spMkLst>
            <pc:docMk/>
            <pc:sldMk cId="395518310" sldId="279"/>
            <ac:spMk id="26" creationId="{806ABAF8-A5F0-4E99-AB6D-67BFBB982B2B}"/>
          </ac:spMkLst>
        </pc:spChg>
        <pc:spChg chg="add del">
          <ac:chgData name="이 상민" userId="7f608b41624e15f1" providerId="LiveId" clId="{F7658383-CE00-4F7C-8F40-90B1C01FE816}" dt="2022-12-02T13:06:45.117" v="1668" actId="26606"/>
          <ac:spMkLst>
            <pc:docMk/>
            <pc:sldMk cId="395518310" sldId="279"/>
            <ac:spMk id="27" creationId="{65F32515-9322-44A5-8C72-4C7BFB461869}"/>
          </ac:spMkLst>
        </pc:spChg>
        <pc:spChg chg="add del">
          <ac:chgData name="이 상민" userId="7f608b41624e15f1" providerId="LiveId" clId="{F7658383-CE00-4F7C-8F40-90B1C01FE816}" dt="2022-12-02T13:05:54.870" v="1652" actId="26606"/>
          <ac:spMkLst>
            <pc:docMk/>
            <pc:sldMk cId="395518310" sldId="279"/>
            <ac:spMk id="28" creationId="{5F7833E7-6A14-4F78-A2DD-5640A4F6C273}"/>
          </ac:spMkLst>
        </pc:spChg>
        <pc:spChg chg="add del">
          <ac:chgData name="이 상민" userId="7f608b41624e15f1" providerId="LiveId" clId="{F7658383-CE00-4F7C-8F40-90B1C01FE816}" dt="2022-12-02T13:06:40.693" v="1664" actId="26606"/>
          <ac:spMkLst>
            <pc:docMk/>
            <pc:sldMk cId="395518310" sldId="279"/>
            <ac:spMk id="29" creationId="{D82A7942-5631-47FC-9908-0E14371AEFDD}"/>
          </ac:spMkLst>
        </pc:spChg>
        <pc:spChg chg="add del">
          <ac:chgData name="이 상민" userId="7f608b41624e15f1" providerId="LiveId" clId="{F7658383-CE00-4F7C-8F40-90B1C01FE816}" dt="2022-12-02T13:06:03.065" v="1654" actId="26606"/>
          <ac:spMkLst>
            <pc:docMk/>
            <pc:sldMk cId="395518310" sldId="279"/>
            <ac:spMk id="30" creationId="{377641A3-0AD1-47C4-888F-5D557BC9C0CB}"/>
          </ac:spMkLst>
        </pc:spChg>
        <pc:spChg chg="add del">
          <ac:chgData name="이 상민" userId="7f608b41624e15f1" providerId="LiveId" clId="{F7658383-CE00-4F7C-8F40-90B1C01FE816}" dt="2022-12-02T13:06:42.124" v="1666" actId="26606"/>
          <ac:spMkLst>
            <pc:docMk/>
            <pc:sldMk cId="395518310" sldId="279"/>
            <ac:spMk id="31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3:06:45.117" v="1668" actId="26606"/>
          <ac:spMkLst>
            <pc:docMk/>
            <pc:sldMk cId="395518310" sldId="279"/>
            <ac:spMk id="32" creationId="{A617F13B-5021-454F-90E5-3AB2383BFD34}"/>
          </ac:spMkLst>
        </pc:spChg>
        <pc:picChg chg="add mod ord">
          <ac:chgData name="이 상민" userId="7f608b41624e15f1" providerId="LiveId" clId="{F7658383-CE00-4F7C-8F40-90B1C01FE816}" dt="2022-12-02T13:06:45.172" v="1669" actId="26606"/>
          <ac:picMkLst>
            <pc:docMk/>
            <pc:sldMk cId="395518310" sldId="279"/>
            <ac:picMk id="5" creationId="{1BC42021-BBE7-4F8B-808C-A23B0145DE6B}"/>
          </ac:picMkLst>
        </pc:picChg>
        <pc:picChg chg="del mod">
          <ac:chgData name="이 상민" userId="7f608b41624e15f1" providerId="LiveId" clId="{F7658383-CE00-4F7C-8F40-90B1C01FE816}" dt="2022-12-02T13:05:42.251" v="1646" actId="478"/>
          <ac:picMkLst>
            <pc:docMk/>
            <pc:sldMk cId="395518310" sldId="279"/>
            <ac:picMk id="18" creationId="{301557C2-9072-409B-88EC-E8577CEFCAFB}"/>
          </ac:picMkLst>
        </pc:picChg>
      </pc:sldChg>
      <pc:sldChg chg="addSp delSp modSp del mod modTransition">
        <pc:chgData name="이 상민" userId="7f608b41624e15f1" providerId="LiveId" clId="{F7658383-CE00-4F7C-8F40-90B1C01FE816}" dt="2022-12-02T14:04:20.620" v="2736" actId="47"/>
        <pc:sldMkLst>
          <pc:docMk/>
          <pc:sldMk cId="1420547054" sldId="281"/>
        </pc:sldMkLst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7" creationId="{47788B34-4190-4916-9048-47720EA5ABF1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8" creationId="{ABA415A0-3B77-43FB-A408-5F1DA4B0AAFA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9" creationId="{8598ECEC-4413-4244-8F21-0076EC511806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10" creationId="{34A9BC34-CFDB-4D7A-8D6C-1CE608D0909F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11" creationId="{1D014E48-5DD9-49CE-AD5B-0FEF69204F68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12" creationId="{3A63626D-0E6E-4023-ABFC-A744C9862159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13" creationId="{258E9390-685C-4BAD-BFAD-EC56E81C4745}"/>
          </ac:spMkLst>
        </pc:spChg>
        <pc:spChg chg="add del mod">
          <ac:chgData name="이 상민" userId="7f608b41624e15f1" providerId="LiveId" clId="{F7658383-CE00-4F7C-8F40-90B1C01FE816}" dt="2022-12-02T13:44:27.729" v="2237" actId="478"/>
          <ac:spMkLst>
            <pc:docMk/>
            <pc:sldMk cId="1420547054" sldId="281"/>
            <ac:spMk id="14" creationId="{D236478C-E242-44E0-8357-C72C9B588CA7}"/>
          </ac:spMkLst>
        </pc:spChg>
        <pc:spChg chg="add del mod">
          <ac:chgData name="이 상민" userId="7f608b41624e15f1" providerId="LiveId" clId="{F7658383-CE00-4F7C-8F40-90B1C01FE816}" dt="2022-12-02T13:44:27.729" v="2237" actId="478"/>
          <ac:spMkLst>
            <pc:docMk/>
            <pc:sldMk cId="1420547054" sldId="281"/>
            <ac:spMk id="15" creationId="{65A6DC02-681E-4AF7-AC6E-57CDDB2FBA28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1420547054" sldId="281"/>
            <ac:spMk id="16" creationId="{CF0A8666-4477-461C-A79D-E91232EE973E}"/>
          </ac:spMkLst>
        </pc:spChg>
      </pc:sldChg>
      <pc:sldChg chg="addSp delSp modSp mod modTransition setBg chgLayout">
        <pc:chgData name="이 상민" userId="7f608b41624e15f1" providerId="LiveId" clId="{F7658383-CE00-4F7C-8F40-90B1C01FE816}" dt="2022-12-02T12:55:51.887" v="1523"/>
        <pc:sldMkLst>
          <pc:docMk/>
          <pc:sldMk cId="560021826" sldId="317"/>
        </pc:sldMkLst>
        <pc:spChg chg="del">
          <ac:chgData name="이 상민" userId="7f608b41624e15f1" providerId="LiveId" clId="{F7658383-CE00-4F7C-8F40-90B1C01FE816}" dt="2022-12-02T12:19:03.108" v="70" actId="478"/>
          <ac:spMkLst>
            <pc:docMk/>
            <pc:sldMk cId="560021826" sldId="317"/>
            <ac:spMk id="2" creationId="{2910D835-B454-4270-BB35-86A187307E6F}"/>
          </ac:spMkLst>
        </pc:spChg>
        <pc:spChg chg="del">
          <ac:chgData name="이 상민" userId="7f608b41624e15f1" providerId="LiveId" clId="{F7658383-CE00-4F7C-8F40-90B1C01FE816}" dt="2022-12-02T12:19:04.391" v="71" actId="478"/>
          <ac:spMkLst>
            <pc:docMk/>
            <pc:sldMk cId="560021826" sldId="317"/>
            <ac:spMk id="3" creationId="{7F7F653B-90B5-4F47-A33F-93DCB2EF68C2}"/>
          </ac:spMkLst>
        </pc:spChg>
        <pc:spChg chg="mod modVis">
          <ac:chgData name="이 상민" userId="7f608b41624e15f1" providerId="LiveId" clId="{F7658383-CE00-4F7C-8F40-90B1C01FE816}" dt="2022-12-02T12:39:48.178" v="1005"/>
          <ac:spMkLst>
            <pc:docMk/>
            <pc:sldMk cId="560021826" sldId="317"/>
            <ac:spMk id="4" creationId="{E1E7D98D-6710-41D2-B258-E1A1059D29F8}"/>
          </ac:spMkLst>
        </pc:spChg>
        <pc:spChg chg="add del mod">
          <ac:chgData name="이 상민" userId="7f608b41624e15f1" providerId="LiveId" clId="{F7658383-CE00-4F7C-8F40-90B1C01FE816}" dt="2022-12-02T12:20:19.406" v="80" actId="478"/>
          <ac:spMkLst>
            <pc:docMk/>
            <pc:sldMk cId="560021826" sldId="317"/>
            <ac:spMk id="9" creationId="{5B487C85-7D0F-F973-060F-C8D2AD914484}"/>
          </ac:spMkLst>
        </pc:spChg>
        <pc:spChg chg="add mod">
          <ac:chgData name="이 상민" userId="7f608b41624e15f1" providerId="LiveId" clId="{F7658383-CE00-4F7C-8F40-90B1C01FE816}" dt="2022-12-02T12:24:06.470" v="359" actId="403"/>
          <ac:spMkLst>
            <pc:docMk/>
            <pc:sldMk cId="560021826" sldId="317"/>
            <ac:spMk id="11" creationId="{14544F0A-53B4-E6FE-BC78-A8E7E260E242}"/>
          </ac:spMkLst>
        </pc:spChg>
        <pc:spChg chg="mod">
          <ac:chgData name="이 상민" userId="7f608b41624e15f1" providerId="LiveId" clId="{F7658383-CE00-4F7C-8F40-90B1C01FE816}" dt="2022-12-02T12:49:57.123" v="1127"/>
          <ac:spMkLst>
            <pc:docMk/>
            <pc:sldMk cId="560021826" sldId="317"/>
            <ac:spMk id="15" creationId="{40F1DF5B-353A-4270-8C10-6A1509441174}"/>
          </ac:spMkLst>
        </pc:spChg>
        <pc:spChg chg="mod">
          <ac:chgData name="이 상민" userId="7f608b41624e15f1" providerId="LiveId" clId="{F7658383-CE00-4F7C-8F40-90B1C01FE816}" dt="2022-12-02T12:39:14.739" v="984" actId="1076"/>
          <ac:spMkLst>
            <pc:docMk/>
            <pc:sldMk cId="560021826" sldId="317"/>
            <ac:spMk id="16" creationId="{4BDCF583-1D5D-4235-97C2-39272B80A0B1}"/>
          </ac:spMkLst>
        </pc:spChg>
        <pc:spChg chg="del">
          <ac:chgData name="이 상민" userId="7f608b41624e15f1" providerId="LiveId" clId="{F7658383-CE00-4F7C-8F40-90B1C01FE816}" dt="2022-12-02T12:20:28.255" v="81" actId="26606"/>
          <ac:spMkLst>
            <pc:docMk/>
            <pc:sldMk cId="560021826" sldId="317"/>
            <ac:spMk id="34" creationId="{82184FF4-7029-4ED7-813A-192E60608764}"/>
          </ac:spMkLst>
        </pc:spChg>
        <pc:spChg chg="del">
          <ac:chgData name="이 상민" userId="7f608b41624e15f1" providerId="LiveId" clId="{F7658383-CE00-4F7C-8F40-90B1C01FE816}" dt="2022-12-02T12:20:28.255" v="81" actId="26606"/>
          <ac:spMkLst>
            <pc:docMk/>
            <pc:sldMk cId="560021826" sldId="317"/>
            <ac:spMk id="36" creationId="{AAA7AB09-557C-41AD-9113-FF9F68FA1035}"/>
          </ac:spMkLst>
        </pc:spChg>
        <pc:spChg chg="del">
          <ac:chgData name="이 상민" userId="7f608b41624e15f1" providerId="LiveId" clId="{F7658383-CE00-4F7C-8F40-90B1C01FE816}" dt="2022-12-02T12:20:28.255" v="81" actId="26606"/>
          <ac:spMkLst>
            <pc:docMk/>
            <pc:sldMk cId="560021826" sldId="317"/>
            <ac:spMk id="38" creationId="{EF99ECAA-1F11-4937-BBA6-51935AB44C9D}"/>
          </ac:spMkLst>
        </pc:spChg>
        <pc:spChg chg="del">
          <ac:chgData name="이 상민" userId="7f608b41624e15f1" providerId="LiveId" clId="{F7658383-CE00-4F7C-8F40-90B1C01FE816}" dt="2022-12-02T12:20:28.255" v="81" actId="26606"/>
          <ac:spMkLst>
            <pc:docMk/>
            <pc:sldMk cId="560021826" sldId="317"/>
            <ac:spMk id="46" creationId="{1DB043B4-68C6-45B9-82AC-A5800EADB8DB}"/>
          </ac:spMkLst>
        </pc:spChg>
        <pc:spChg chg="del">
          <ac:chgData name="이 상민" userId="7f608b41624e15f1" providerId="LiveId" clId="{F7658383-CE00-4F7C-8F40-90B1C01FE816}" dt="2022-12-02T12:20:28.255" v="81" actId="26606"/>
          <ac:spMkLst>
            <pc:docMk/>
            <pc:sldMk cId="560021826" sldId="317"/>
            <ac:spMk id="48" creationId="{3C64A91D-E535-4C24-A0E3-96A3810E3FDC}"/>
          </ac:spMkLst>
        </pc:spChg>
        <pc:spChg chg="del">
          <ac:chgData name="이 상민" userId="7f608b41624e15f1" providerId="LiveId" clId="{F7658383-CE00-4F7C-8F40-90B1C01FE816}" dt="2022-12-02T12:20:28.255" v="81" actId="26606"/>
          <ac:spMkLst>
            <pc:docMk/>
            <pc:sldMk cId="560021826" sldId="317"/>
            <ac:spMk id="50" creationId="{26FC4867-BA3E-4F8E-AB23-684F34DF3D31}"/>
          </ac:spMkLst>
        </pc:spChg>
        <pc:grpChg chg="del">
          <ac:chgData name="이 상민" userId="7f608b41624e15f1" providerId="LiveId" clId="{F7658383-CE00-4F7C-8F40-90B1C01FE816}" dt="2022-12-02T12:20:28.255" v="81" actId="26606"/>
          <ac:grpSpMkLst>
            <pc:docMk/>
            <pc:sldMk cId="560021826" sldId="317"/>
            <ac:grpSpMk id="40" creationId="{79DE9FAB-6BBA-4CFE-B67D-77B47F01ECA4}"/>
          </ac:grpSpMkLst>
        </pc:grpChg>
        <pc:picChg chg="add mod ord">
          <ac:chgData name="이 상민" userId="7f608b41624e15f1" providerId="LiveId" clId="{F7658383-CE00-4F7C-8F40-90B1C01FE816}" dt="2022-12-02T12:20:28.255" v="81" actId="26606"/>
          <ac:picMkLst>
            <pc:docMk/>
            <pc:sldMk cId="560021826" sldId="317"/>
            <ac:picMk id="6" creationId="{5CACBDEB-5AB1-9E5F-B343-797EE29A3E73}"/>
          </ac:picMkLst>
        </pc:picChg>
        <pc:picChg chg="del mod">
          <ac:chgData name="이 상민" userId="7f608b41624e15f1" providerId="LiveId" clId="{F7658383-CE00-4F7C-8F40-90B1C01FE816}" dt="2022-12-02T12:20:15.963" v="79" actId="478"/>
          <ac:picMkLst>
            <pc:docMk/>
            <pc:sldMk cId="560021826" sldId="317"/>
            <ac:picMk id="8" creationId="{5FED7C55-F545-49A1-90FD-D853A25AB453}"/>
          </ac:picMkLst>
        </pc:picChg>
      </pc:sldChg>
      <pc:sldChg chg="modSp del modTransition">
        <pc:chgData name="이 상민" userId="7f608b41624e15f1" providerId="LiveId" clId="{F7658383-CE00-4F7C-8F40-90B1C01FE816}" dt="2022-12-02T14:04:21.637" v="2737" actId="47"/>
        <pc:sldMkLst>
          <pc:docMk/>
          <pc:sldMk cId="3521561301" sldId="321"/>
        </pc:sldMkLst>
        <pc:spChg chg="mod">
          <ac:chgData name="이 상민" userId="7f608b41624e15f1" providerId="LiveId" clId="{F7658383-CE00-4F7C-8F40-90B1C01FE816}" dt="2022-12-02T12:39:48.178" v="1005"/>
          <ac:spMkLst>
            <pc:docMk/>
            <pc:sldMk cId="3521561301" sldId="321"/>
            <ac:spMk id="4" creationId="{0C329F70-04F7-4C70-BCF8-D4371F54EF2F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3521561301" sldId="321"/>
            <ac:spMk id="5" creationId="{06A3302E-502D-4151-81C9-5FD6AF9596D6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3521561301" sldId="321"/>
            <ac:spMk id="6" creationId="{9ED907F8-C614-4D59-A03F-BF9CD5E35703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3521561301" sldId="321"/>
            <ac:spMk id="11" creationId="{581E8936-2270-47FE-94A4-398CB123EF90}"/>
          </ac:spMkLst>
        </pc:spChg>
        <pc:spChg chg="mod">
          <ac:chgData name="이 상민" userId="7f608b41624e15f1" providerId="LiveId" clId="{F7658383-CE00-4F7C-8F40-90B1C01FE816}" dt="2022-12-02T12:39:48.178" v="1005"/>
          <ac:spMkLst>
            <pc:docMk/>
            <pc:sldMk cId="3521561301" sldId="321"/>
            <ac:spMk id="13" creationId="{C0287FEC-3826-4868-8D93-52429C6156F5}"/>
          </ac:spMkLst>
        </pc:spChg>
        <pc:picChg chg="mod">
          <ac:chgData name="이 상민" userId="7f608b41624e15f1" providerId="LiveId" clId="{F7658383-CE00-4F7C-8F40-90B1C01FE816}" dt="2022-12-02T12:39:48.178" v="1005"/>
          <ac:picMkLst>
            <pc:docMk/>
            <pc:sldMk cId="3521561301" sldId="321"/>
            <ac:picMk id="16" creationId="{361E9ADB-7377-4CF1-9AE4-AEFBDEBEEEEC}"/>
          </ac:picMkLst>
        </pc:picChg>
      </pc:sldChg>
      <pc:sldChg chg="addSp delSp modSp mod modTransition setBg modClrScheme chgLayout">
        <pc:chgData name="이 상민" userId="7f608b41624e15f1" providerId="LiveId" clId="{F7658383-CE00-4F7C-8F40-90B1C01FE816}" dt="2022-12-02T12:55:51.887" v="1523"/>
        <pc:sldMkLst>
          <pc:docMk/>
          <pc:sldMk cId="2158886557" sldId="384"/>
        </pc:sldMkLst>
        <pc:spChg chg="mod modVis">
          <ac:chgData name="이 상민" userId="7f608b41624e15f1" providerId="LiveId" clId="{F7658383-CE00-4F7C-8F40-90B1C01FE816}" dt="2022-12-02T12:41:12.066" v="1048" actId="26606"/>
          <ac:spMkLst>
            <pc:docMk/>
            <pc:sldMk cId="2158886557" sldId="384"/>
            <ac:spMk id="6" creationId="{9ED907F8-C614-4D59-A03F-BF9CD5E35703}"/>
          </ac:spMkLst>
        </pc:spChg>
        <pc:spChg chg="mod ord">
          <ac:chgData name="이 상민" userId="7f608b41624e15f1" providerId="LiveId" clId="{F7658383-CE00-4F7C-8F40-90B1C01FE816}" dt="2022-12-02T12:41:53.540" v="1100" actId="122"/>
          <ac:spMkLst>
            <pc:docMk/>
            <pc:sldMk cId="2158886557" sldId="384"/>
            <ac:spMk id="11" creationId="{23418ADF-358F-4647-A511-FCFFEDA83429}"/>
          </ac:spMkLst>
        </pc:spChg>
        <pc:spChg chg="mod ord">
          <ac:chgData name="이 상민" userId="7f608b41624e15f1" providerId="LiveId" clId="{F7658383-CE00-4F7C-8F40-90B1C01FE816}" dt="2022-12-02T12:41:18.679" v="1050" actId="20577"/>
          <ac:spMkLst>
            <pc:docMk/>
            <pc:sldMk cId="2158886557" sldId="384"/>
            <ac:spMk id="53" creationId="{23A5C9E9-38FF-AD03-41FF-A5469A0BBE1C}"/>
          </ac:spMkLst>
        </pc:spChg>
        <pc:spChg chg="add del mod">
          <ac:chgData name="이 상민" userId="7f608b41624e15f1" providerId="LiveId" clId="{F7658383-CE00-4F7C-8F40-90B1C01FE816}" dt="2022-12-02T12:18:23.768" v="57" actId="26606"/>
          <ac:spMkLst>
            <pc:docMk/>
            <pc:sldMk cId="2158886557" sldId="384"/>
            <ac:spMk id="55" creationId="{24F28C89-C5E6-8840-6794-56291CF07A30}"/>
          </ac:spMkLst>
        </pc:spChg>
        <pc:spChg chg="add del mod">
          <ac:chgData name="이 상민" userId="7f608b41624e15f1" providerId="LiveId" clId="{F7658383-CE00-4F7C-8F40-90B1C01FE816}" dt="2022-12-02T12:18:23.768" v="57" actId="26606"/>
          <ac:spMkLst>
            <pc:docMk/>
            <pc:sldMk cId="2158886557" sldId="384"/>
            <ac:spMk id="56" creationId="{69899385-7787-B28A-AB28-B558E435B181}"/>
          </ac:spMkLst>
        </pc:spChg>
        <pc:spChg chg="add del mod">
          <ac:chgData name="이 상민" userId="7f608b41624e15f1" providerId="LiveId" clId="{F7658383-CE00-4F7C-8F40-90B1C01FE816}" dt="2022-12-02T12:18:08.701" v="41" actId="26606"/>
          <ac:spMkLst>
            <pc:docMk/>
            <pc:sldMk cId="2158886557" sldId="384"/>
            <ac:spMk id="58" creationId="{C6103415-0A27-FA22-0295-D11355F6B941}"/>
          </ac:spMkLst>
        </pc:spChg>
        <pc:spChg chg="add del mod">
          <ac:chgData name="이 상민" userId="7f608b41624e15f1" providerId="LiveId" clId="{F7658383-CE00-4F7C-8F40-90B1C01FE816}" dt="2022-12-02T12:18:08.701" v="41" actId="26606"/>
          <ac:spMkLst>
            <pc:docMk/>
            <pc:sldMk cId="2158886557" sldId="384"/>
            <ac:spMk id="60" creationId="{E98622A9-6537-D627-E83E-ED867306F133}"/>
          </ac:spMkLst>
        </pc:spChg>
        <pc:spChg chg="add del">
          <ac:chgData name="이 상민" userId="7f608b41624e15f1" providerId="LiveId" clId="{F7658383-CE00-4F7C-8F40-90B1C01FE816}" dt="2022-12-02T12:39:14.910" v="985" actId="26606"/>
          <ac:spMkLst>
            <pc:docMk/>
            <pc:sldMk cId="2158886557" sldId="384"/>
            <ac:spMk id="61" creationId="{989BE678-777B-482A-A616-FEDC47B162E5}"/>
          </ac:spMkLst>
        </pc:spChg>
        <pc:spChg chg="add del mod">
          <ac:chgData name="이 상민" userId="7f608b41624e15f1" providerId="LiveId" clId="{F7658383-CE00-4F7C-8F40-90B1C01FE816}" dt="2022-12-02T12:18:09.356" v="43" actId="26606"/>
          <ac:spMkLst>
            <pc:docMk/>
            <pc:sldMk cId="2158886557" sldId="384"/>
            <ac:spMk id="62" creationId="{6897CFED-AEB0-BFBF-BFB6-CE7C97ADE063}"/>
          </ac:spMkLst>
        </pc:spChg>
        <pc:spChg chg="add del mod">
          <ac:chgData name="이 상민" userId="7f608b41624e15f1" providerId="LiveId" clId="{F7658383-CE00-4F7C-8F40-90B1C01FE816}" dt="2022-12-02T12:18:09.356" v="43" actId="26606"/>
          <ac:spMkLst>
            <pc:docMk/>
            <pc:sldMk cId="2158886557" sldId="384"/>
            <ac:spMk id="63" creationId="{E35E4432-4ECB-B359-CCE4-3F6CCE7EE4A3}"/>
          </ac:spMkLst>
        </pc:spChg>
        <pc:spChg chg="add del mod">
          <ac:chgData name="이 상민" userId="7f608b41624e15f1" providerId="LiveId" clId="{F7658383-CE00-4F7C-8F40-90B1C01FE816}" dt="2022-12-02T12:18:09.356" v="43" actId="26606"/>
          <ac:spMkLst>
            <pc:docMk/>
            <pc:sldMk cId="2158886557" sldId="384"/>
            <ac:spMk id="64" creationId="{E6B0FEC6-7821-E656-2529-2D20FDB453FC}"/>
          </ac:spMkLst>
        </pc:spChg>
        <pc:spChg chg="add del mod">
          <ac:chgData name="이 상민" userId="7f608b41624e15f1" providerId="LiveId" clId="{F7658383-CE00-4F7C-8F40-90B1C01FE816}" dt="2022-12-02T12:18:09.356" v="43" actId="26606"/>
          <ac:spMkLst>
            <pc:docMk/>
            <pc:sldMk cId="2158886557" sldId="384"/>
            <ac:spMk id="65" creationId="{496C98E7-A652-7CFD-0316-FBA6D6078244}"/>
          </ac:spMkLst>
        </pc:spChg>
        <pc:spChg chg="add del mod">
          <ac:chgData name="이 상민" userId="7f608b41624e15f1" providerId="LiveId" clId="{F7658383-CE00-4F7C-8F40-90B1C01FE816}" dt="2022-12-02T12:18:10.181" v="45" actId="26606"/>
          <ac:spMkLst>
            <pc:docMk/>
            <pc:sldMk cId="2158886557" sldId="384"/>
            <ac:spMk id="67" creationId="{D98DC797-C186-DB55-7C58-2076986A28C4}"/>
          </ac:spMkLst>
        </pc:spChg>
        <pc:spChg chg="add del mod">
          <ac:chgData name="이 상민" userId="7f608b41624e15f1" providerId="LiveId" clId="{F7658383-CE00-4F7C-8F40-90B1C01FE816}" dt="2022-12-02T12:18:10.181" v="45" actId="26606"/>
          <ac:spMkLst>
            <pc:docMk/>
            <pc:sldMk cId="2158886557" sldId="384"/>
            <ac:spMk id="68" creationId="{E5F396E3-C565-6176-1E54-744A272527B1}"/>
          </ac:spMkLst>
        </pc:spChg>
        <pc:spChg chg="add del mod">
          <ac:chgData name="이 상민" userId="7f608b41624e15f1" providerId="LiveId" clId="{F7658383-CE00-4F7C-8F40-90B1C01FE816}" dt="2022-12-02T12:18:10.181" v="45" actId="26606"/>
          <ac:spMkLst>
            <pc:docMk/>
            <pc:sldMk cId="2158886557" sldId="384"/>
            <ac:spMk id="69" creationId="{6B5973D1-E94C-14B6-3C16-23E649E186FA}"/>
          </ac:spMkLst>
        </pc:spChg>
        <pc:spChg chg="add del">
          <ac:chgData name="이 상민" userId="7f608b41624e15f1" providerId="LiveId" clId="{F7658383-CE00-4F7C-8F40-90B1C01FE816}" dt="2022-12-02T12:39:14.910" v="985" actId="26606"/>
          <ac:spMkLst>
            <pc:docMk/>
            <pc:sldMk cId="2158886557" sldId="384"/>
            <ac:spMk id="70" creationId="{C8A3C342-1D03-412F-8DD3-BF519E8E0AE9}"/>
          </ac:spMkLst>
        </pc:spChg>
        <pc:spChg chg="add del mod">
          <ac:chgData name="이 상민" userId="7f608b41624e15f1" providerId="LiveId" clId="{F7658383-CE00-4F7C-8F40-90B1C01FE816}" dt="2022-12-02T12:18:10.676" v="47" actId="26606"/>
          <ac:spMkLst>
            <pc:docMk/>
            <pc:sldMk cId="2158886557" sldId="384"/>
            <ac:spMk id="71" creationId="{13383358-800C-F62C-01BA-4481B86AA468}"/>
          </ac:spMkLst>
        </pc:spChg>
        <pc:spChg chg="add del mod">
          <ac:chgData name="이 상민" userId="7f608b41624e15f1" providerId="LiveId" clId="{F7658383-CE00-4F7C-8F40-90B1C01FE816}" dt="2022-12-02T12:18:10.676" v="47" actId="26606"/>
          <ac:spMkLst>
            <pc:docMk/>
            <pc:sldMk cId="2158886557" sldId="384"/>
            <ac:spMk id="72" creationId="{D38A98C7-FEE2-E9FE-F0F1-6BF5E4F71751}"/>
          </ac:spMkLst>
        </pc:spChg>
        <pc:spChg chg="add del mod">
          <ac:chgData name="이 상민" userId="7f608b41624e15f1" providerId="LiveId" clId="{F7658383-CE00-4F7C-8F40-90B1C01FE816}" dt="2022-12-02T12:18:10.676" v="47" actId="26606"/>
          <ac:spMkLst>
            <pc:docMk/>
            <pc:sldMk cId="2158886557" sldId="384"/>
            <ac:spMk id="73" creationId="{C7664DEB-5F4D-C7ED-CE06-367FD66AC4F5}"/>
          </ac:spMkLst>
        </pc:spChg>
        <pc:spChg chg="add del mod">
          <ac:chgData name="이 상민" userId="7f608b41624e15f1" providerId="LiveId" clId="{F7658383-CE00-4F7C-8F40-90B1C01FE816}" dt="2022-12-02T12:18:10.676" v="47" actId="26606"/>
          <ac:spMkLst>
            <pc:docMk/>
            <pc:sldMk cId="2158886557" sldId="384"/>
            <ac:spMk id="74" creationId="{49E8B5DE-35A9-4FEC-7506-67AEDA7E4DBB}"/>
          </ac:spMkLst>
        </pc:spChg>
        <pc:spChg chg="add del mod">
          <ac:chgData name="이 상민" userId="7f608b41624e15f1" providerId="LiveId" clId="{F7658383-CE00-4F7C-8F40-90B1C01FE816}" dt="2022-12-02T12:18:13.908" v="49" actId="26606"/>
          <ac:spMkLst>
            <pc:docMk/>
            <pc:sldMk cId="2158886557" sldId="384"/>
            <ac:spMk id="76" creationId="{D98DC797-C186-DB55-7C58-2076986A28C4}"/>
          </ac:spMkLst>
        </pc:spChg>
        <pc:spChg chg="add del mod">
          <ac:chgData name="이 상민" userId="7f608b41624e15f1" providerId="LiveId" clId="{F7658383-CE00-4F7C-8F40-90B1C01FE816}" dt="2022-12-02T12:18:13.908" v="49" actId="26606"/>
          <ac:spMkLst>
            <pc:docMk/>
            <pc:sldMk cId="2158886557" sldId="384"/>
            <ac:spMk id="77" creationId="{E5F396E3-C565-6176-1E54-744A272527B1}"/>
          </ac:spMkLst>
        </pc:spChg>
        <pc:spChg chg="add del mod">
          <ac:chgData name="이 상민" userId="7f608b41624e15f1" providerId="LiveId" clId="{F7658383-CE00-4F7C-8F40-90B1C01FE816}" dt="2022-12-02T12:18:13.908" v="49" actId="26606"/>
          <ac:spMkLst>
            <pc:docMk/>
            <pc:sldMk cId="2158886557" sldId="384"/>
            <ac:spMk id="78" creationId="{6B5973D1-E94C-14B6-3C16-23E649E186FA}"/>
          </ac:spMkLst>
        </pc:spChg>
        <pc:spChg chg="add del">
          <ac:chgData name="이 상민" userId="7f608b41624e15f1" providerId="LiveId" clId="{F7658383-CE00-4F7C-8F40-90B1C01FE816}" dt="2022-12-02T12:39:14.910" v="985" actId="26606"/>
          <ac:spMkLst>
            <pc:docMk/>
            <pc:sldMk cId="2158886557" sldId="384"/>
            <ac:spMk id="79" creationId="{D28BE0C3-2102-4820-B88B-A448B1840D14}"/>
          </ac:spMkLst>
        </pc:spChg>
        <pc:spChg chg="add del">
          <ac:chgData name="이 상민" userId="7f608b41624e15f1" providerId="LiveId" clId="{F7658383-CE00-4F7C-8F40-90B1C01FE816}" dt="2022-12-02T12:18:16.044" v="51" actId="26606"/>
          <ac:spMkLst>
            <pc:docMk/>
            <pc:sldMk cId="2158886557" sldId="384"/>
            <ac:spMk id="80" creationId="{13F7BDB4-E25C-ADF9-DCA3-55D455B64761}"/>
          </ac:spMkLst>
        </pc:spChg>
        <pc:spChg chg="add del">
          <ac:chgData name="이 상민" userId="7f608b41624e15f1" providerId="LiveId" clId="{F7658383-CE00-4F7C-8F40-90B1C01FE816}" dt="2022-12-02T12:18:16.044" v="51" actId="26606"/>
          <ac:spMkLst>
            <pc:docMk/>
            <pc:sldMk cId="2158886557" sldId="384"/>
            <ac:spMk id="81" creationId="{AAA1994C-59C4-AD49-5310-2DB0E8DCCC01}"/>
          </ac:spMkLst>
        </pc:spChg>
        <pc:spChg chg="add del">
          <ac:chgData name="이 상민" userId="7f608b41624e15f1" providerId="LiveId" clId="{F7658383-CE00-4F7C-8F40-90B1C01FE816}" dt="2022-12-02T12:39:14.910" v="985" actId="26606"/>
          <ac:spMkLst>
            <pc:docMk/>
            <pc:sldMk cId="2158886557" sldId="384"/>
            <ac:spMk id="82" creationId="{81CC9B02-E087-4350-AEBD-2C3CF001AF01}"/>
          </ac:spMkLst>
        </pc:spChg>
        <pc:picChg chg="mod ord">
          <ac:chgData name="이 상민" userId="7f608b41624e15f1" providerId="LiveId" clId="{F7658383-CE00-4F7C-8F40-90B1C01FE816}" dt="2022-12-02T12:41:12.066" v="1048" actId="26606"/>
          <ac:picMkLst>
            <pc:docMk/>
            <pc:sldMk cId="2158886557" sldId="384"/>
            <ac:picMk id="25" creationId="{B7353C46-ACC1-4078-85C2-26B57B0E58B7}"/>
          </ac:picMkLst>
        </pc:picChg>
        <pc:picChg chg="add del">
          <ac:chgData name="이 상민" userId="7f608b41624e15f1" providerId="LiveId" clId="{F7658383-CE00-4F7C-8F40-90B1C01FE816}" dt="2022-12-02T12:39:14.910" v="985" actId="26606"/>
          <ac:picMkLst>
            <pc:docMk/>
            <pc:sldMk cId="2158886557" sldId="384"/>
            <ac:picMk id="57" creationId="{DF19BAF3-7E20-4B9D-B544-BABAEEA1FA75}"/>
          </ac:picMkLst>
        </pc:picChg>
        <pc:picChg chg="add del">
          <ac:chgData name="이 상민" userId="7f608b41624e15f1" providerId="LiveId" clId="{F7658383-CE00-4F7C-8F40-90B1C01FE816}" dt="2022-12-02T12:39:14.910" v="985" actId="26606"/>
          <ac:picMkLst>
            <pc:docMk/>
            <pc:sldMk cId="2158886557" sldId="384"/>
            <ac:picMk id="59" creationId="{950648F4-ABCD-4DF0-8641-76CFB2354721}"/>
          </ac:picMkLst>
        </pc:picChg>
        <pc:picChg chg="add del">
          <ac:chgData name="이 상민" userId="7f608b41624e15f1" providerId="LiveId" clId="{F7658383-CE00-4F7C-8F40-90B1C01FE816}" dt="2022-12-02T12:39:14.910" v="985" actId="26606"/>
          <ac:picMkLst>
            <pc:docMk/>
            <pc:sldMk cId="2158886557" sldId="384"/>
            <ac:picMk id="66" creationId="{94AAE3AA-3759-4D28-B0EF-575F25A5146C}"/>
          </ac:picMkLst>
        </pc:picChg>
        <pc:picChg chg="add del">
          <ac:chgData name="이 상민" userId="7f608b41624e15f1" providerId="LiveId" clId="{F7658383-CE00-4F7C-8F40-90B1C01FE816}" dt="2022-12-02T12:39:14.910" v="985" actId="26606"/>
          <ac:picMkLst>
            <pc:docMk/>
            <pc:sldMk cId="2158886557" sldId="384"/>
            <ac:picMk id="75" creationId="{CF1EB4BD-9C7E-4AA3-9681-C7EB0DA6250B}"/>
          </ac:picMkLst>
        </pc:picChg>
      </pc:sldChg>
      <pc:sldChg chg="addSp delSp modSp mod modTransition setBg">
        <pc:chgData name="이 상민" userId="7f608b41624e15f1" providerId="LiveId" clId="{F7658383-CE00-4F7C-8F40-90B1C01FE816}" dt="2022-12-02T12:57:30.186" v="1626"/>
        <pc:sldMkLst>
          <pc:docMk/>
          <pc:sldMk cId="2313234867" sldId="389"/>
        </pc:sldMkLst>
        <pc:spChg chg="mod">
          <ac:chgData name="이 상민" userId="7f608b41624e15f1" providerId="LiveId" clId="{F7658383-CE00-4F7C-8F40-90B1C01FE816}" dt="2022-12-02T12:40:46.204" v="1045" actId="403"/>
          <ac:spMkLst>
            <pc:docMk/>
            <pc:sldMk cId="2313234867" sldId="389"/>
            <ac:spMk id="2" creationId="{0046426E-F6F6-4A7C-9181-8C3090996261}"/>
          </ac:spMkLst>
        </pc:spChg>
        <pc:spChg chg="add del mod ord">
          <ac:chgData name="이 상민" userId="7f608b41624e15f1" providerId="LiveId" clId="{F7658383-CE00-4F7C-8F40-90B1C01FE816}" dt="2022-12-02T12:57:30.186" v="1626"/>
          <ac:spMkLst>
            <pc:docMk/>
            <pc:sldMk cId="2313234867" sldId="389"/>
            <ac:spMk id="3" creationId="{D3B60D6F-4D0F-4D33-B2A7-159C8583FF00}"/>
          </ac:spMkLst>
        </pc:spChg>
        <pc:spChg chg="mod">
          <ac:chgData name="이 상민" userId="7f608b41624e15f1" providerId="LiveId" clId="{F7658383-CE00-4F7C-8F40-90B1C01FE816}" dt="2022-12-02T12:40:29.203" v="1027" actId="26606"/>
          <ac:spMkLst>
            <pc:docMk/>
            <pc:sldMk cId="2313234867" sldId="389"/>
            <ac:spMk id="15" creationId="{3B199C97-F175-437D-8311-DB662925C063}"/>
          </ac:spMkLst>
        </pc:spChg>
        <pc:spChg chg="add del">
          <ac:chgData name="이 상민" userId="7f608b41624e15f1" providerId="LiveId" clId="{F7658383-CE00-4F7C-8F40-90B1C01FE816}" dt="2022-12-02T12:40:29.145" v="1026" actId="26606"/>
          <ac:spMkLst>
            <pc:docMk/>
            <pc:sldMk cId="2313234867" sldId="389"/>
            <ac:spMk id="20" creationId="{75A337AD-8284-4B78-9149-75BA912FF779}"/>
          </ac:spMkLst>
        </pc:spChg>
        <pc:spChg chg="add">
          <ac:chgData name="이 상민" userId="7f608b41624e15f1" providerId="LiveId" clId="{F7658383-CE00-4F7C-8F40-90B1C01FE816}" dt="2022-12-02T12:40:29.203" v="1027" actId="26606"/>
          <ac:spMkLst>
            <pc:docMk/>
            <pc:sldMk cId="2313234867" sldId="389"/>
            <ac:spMk id="23" creationId="{270875A5-96F9-4EB9-A2D5-51557F526D61}"/>
          </ac:spMkLst>
        </pc:spChg>
        <pc:spChg chg="add del">
          <ac:chgData name="이 상민" userId="7f608b41624e15f1" providerId="LiveId" clId="{F7658383-CE00-4F7C-8F40-90B1C01FE816}" dt="2022-12-02T12:39:15.479" v="987" actId="26606"/>
          <ac:spMkLst>
            <pc:docMk/>
            <pc:sldMk cId="2313234867" sldId="389"/>
            <ac:spMk id="26" creationId="{44F3197D-248B-46C5-B6EE-003F4E0C6CF9}"/>
          </ac:spMkLst>
        </pc:spChg>
        <pc:spChg chg="add del">
          <ac:chgData name="이 상민" userId="7f608b41624e15f1" providerId="LiveId" clId="{F7658383-CE00-4F7C-8F40-90B1C01FE816}" dt="2022-12-02T12:39:15.479" v="987" actId="26606"/>
          <ac:spMkLst>
            <pc:docMk/>
            <pc:sldMk cId="2313234867" sldId="389"/>
            <ac:spMk id="32" creationId="{040549E2-C5A5-4ED5-80AB-070FEBDF5320}"/>
          </ac:spMkLst>
        </pc:spChg>
        <pc:spChg chg="add del">
          <ac:chgData name="이 상민" userId="7f608b41624e15f1" providerId="LiveId" clId="{F7658383-CE00-4F7C-8F40-90B1C01FE816}" dt="2022-12-02T12:39:15.479" v="987" actId="26606"/>
          <ac:spMkLst>
            <pc:docMk/>
            <pc:sldMk cId="2313234867" sldId="389"/>
            <ac:spMk id="34" creationId="{0F8EDF29-1535-4A6E-807D-812733F33EDB}"/>
          </ac:spMkLst>
        </pc:spChg>
        <pc:graphicFrameChg chg="add del mod ord modGraphic">
          <ac:chgData name="이 상민" userId="7f608b41624e15f1" providerId="LiveId" clId="{F7658383-CE00-4F7C-8F40-90B1C01FE816}" dt="2022-12-02T12:39:20.501" v="992" actId="26606"/>
          <ac:graphicFrameMkLst>
            <pc:docMk/>
            <pc:sldMk cId="2313234867" sldId="389"/>
            <ac:graphicFrameMk id="17" creationId="{AB50A229-D8A4-E949-C726-68A20DC88F97}"/>
          </ac:graphicFrameMkLst>
        </pc:graphicFrameChg>
        <pc:picChg chg="mod">
          <ac:chgData name="이 상민" userId="7f608b41624e15f1" providerId="LiveId" clId="{F7658383-CE00-4F7C-8F40-90B1C01FE816}" dt="2022-12-02T12:40:29.203" v="1027" actId="26606"/>
          <ac:picMkLst>
            <pc:docMk/>
            <pc:sldMk cId="2313234867" sldId="389"/>
            <ac:picMk id="8" creationId="{06D2324F-3B7B-45EF-9584-C8EADD2C8C0B}"/>
          </ac:picMkLst>
        </pc:picChg>
        <pc:picChg chg="mod">
          <ac:chgData name="이 상민" userId="7f608b41624e15f1" providerId="LiveId" clId="{F7658383-CE00-4F7C-8F40-90B1C01FE816}" dt="2022-12-02T12:40:29.203" v="1027" actId="26606"/>
          <ac:picMkLst>
            <pc:docMk/>
            <pc:sldMk cId="2313234867" sldId="389"/>
            <ac:picMk id="10" creationId="{71F862F9-0E8A-4DB9-8083-1C3AA6E5D777}"/>
          </ac:picMkLst>
        </pc:picChg>
        <pc:picChg chg="mod ord">
          <ac:chgData name="이 상민" userId="7f608b41624e15f1" providerId="LiveId" clId="{F7658383-CE00-4F7C-8F40-90B1C01FE816}" dt="2022-12-02T12:40:29.203" v="1027" actId="26606"/>
          <ac:picMkLst>
            <pc:docMk/>
            <pc:sldMk cId="2313234867" sldId="389"/>
            <ac:picMk id="12" creationId="{A63F39B9-0715-40B5-8ECB-9B983F99C690}"/>
          </ac:picMkLst>
        </pc:picChg>
        <pc:picChg chg="add del">
          <ac:chgData name="이 상민" userId="7f608b41624e15f1" providerId="LiveId" clId="{F7658383-CE00-4F7C-8F40-90B1C01FE816}" dt="2022-12-02T12:39:15.479" v="987" actId="26606"/>
          <ac:picMkLst>
            <pc:docMk/>
            <pc:sldMk cId="2313234867" sldId="389"/>
            <ac:picMk id="22" creationId="{844EE02A-F0F8-4A23-B21D-CF2066B65D30}"/>
          </ac:picMkLst>
        </pc:picChg>
        <pc:picChg chg="add del">
          <ac:chgData name="이 상민" userId="7f608b41624e15f1" providerId="LiveId" clId="{F7658383-CE00-4F7C-8F40-90B1C01FE816}" dt="2022-12-02T12:39:15.479" v="987" actId="26606"/>
          <ac:picMkLst>
            <pc:docMk/>
            <pc:sldMk cId="2313234867" sldId="389"/>
            <ac:picMk id="24" creationId="{99F13062-7BB6-4A97-B661-CDE2EDEAE70E}"/>
          </ac:picMkLst>
        </pc:picChg>
        <pc:picChg chg="add del">
          <ac:chgData name="이 상민" userId="7f608b41624e15f1" providerId="LiveId" clId="{F7658383-CE00-4F7C-8F40-90B1C01FE816}" dt="2022-12-02T12:39:15.479" v="987" actId="26606"/>
          <ac:picMkLst>
            <pc:docMk/>
            <pc:sldMk cId="2313234867" sldId="389"/>
            <ac:picMk id="28" creationId="{FFC3E649-106F-4B41-9FF5-327536E4CFBD}"/>
          </ac:picMkLst>
        </pc:picChg>
        <pc:picChg chg="add del">
          <ac:chgData name="이 상민" userId="7f608b41624e15f1" providerId="LiveId" clId="{F7658383-CE00-4F7C-8F40-90B1C01FE816}" dt="2022-12-02T12:39:15.479" v="987" actId="26606"/>
          <ac:picMkLst>
            <pc:docMk/>
            <pc:sldMk cId="2313234867" sldId="389"/>
            <ac:picMk id="30" creationId="{79F6731C-42C0-45DB-9F9A-B831CBEC5182}"/>
          </ac:picMkLst>
        </pc:picChg>
      </pc:sldChg>
      <pc:sldChg chg="addSp delSp modSp mod modTransition setBg modAnim">
        <pc:chgData name="이 상민" userId="7f608b41624e15f1" providerId="LiveId" clId="{F7658383-CE00-4F7C-8F40-90B1C01FE816}" dt="2022-12-02T14:43:06.555" v="3842"/>
        <pc:sldMkLst>
          <pc:docMk/>
          <pc:sldMk cId="3247798845" sldId="391"/>
        </pc:sldMkLst>
        <pc:spChg chg="add del mod">
          <ac:chgData name="이 상민" userId="7f608b41624e15f1" providerId="LiveId" clId="{F7658383-CE00-4F7C-8F40-90B1C01FE816}" dt="2022-12-02T13:53:59.119" v="2555" actId="478"/>
          <ac:spMkLst>
            <pc:docMk/>
            <pc:sldMk cId="3247798845" sldId="391"/>
            <ac:spMk id="3" creationId="{141FBA5C-428C-9F88-877C-80B611F59606}"/>
          </ac:spMkLst>
        </pc:spChg>
        <pc:spChg chg="mod ord">
          <ac:chgData name="이 상민" userId="7f608b41624e15f1" providerId="LiveId" clId="{F7658383-CE00-4F7C-8F40-90B1C01FE816}" dt="2022-12-02T14:43:06.555" v="3842"/>
          <ac:spMkLst>
            <pc:docMk/>
            <pc:sldMk cId="3247798845" sldId="391"/>
            <ac:spMk id="4" creationId="{7823E305-6365-4345-8BD1-4A31C61D96CB}"/>
          </ac:spMkLst>
        </pc:spChg>
        <pc:spChg chg="mod">
          <ac:chgData name="이 상민" userId="7f608b41624e15f1" providerId="LiveId" clId="{F7658383-CE00-4F7C-8F40-90B1C01FE816}" dt="2022-12-02T13:58:02.967" v="2709" actId="26606"/>
          <ac:spMkLst>
            <pc:docMk/>
            <pc:sldMk cId="3247798845" sldId="391"/>
            <ac:spMk id="5" creationId="{0B37A3FF-ED32-4C4A-A21F-848A3BF6F896}"/>
          </ac:spMkLst>
        </pc:spChg>
        <pc:spChg chg="mod">
          <ac:chgData name="이 상민" userId="7f608b41624e15f1" providerId="LiveId" clId="{F7658383-CE00-4F7C-8F40-90B1C01FE816}" dt="2022-12-02T13:54:08.351" v="2557" actId="26606"/>
          <ac:spMkLst>
            <pc:docMk/>
            <pc:sldMk cId="3247798845" sldId="391"/>
            <ac:spMk id="6" creationId="{36E60F23-FB58-4EF8-82FD-E86CED25FDD4}"/>
          </ac:spMkLst>
        </pc:spChg>
        <pc:spChg chg="add del mod">
          <ac:chgData name="이 상민" userId="7f608b41624e15f1" providerId="LiveId" clId="{F7658383-CE00-4F7C-8F40-90B1C01FE816}" dt="2022-12-02T13:54:00.030" v="2556" actId="478"/>
          <ac:spMkLst>
            <pc:docMk/>
            <pc:sldMk cId="3247798845" sldId="391"/>
            <ac:spMk id="8" creationId="{9A8E9B55-C506-A797-B79A-EE57BDD749BD}"/>
          </ac:spMkLst>
        </pc:spChg>
        <pc:spChg chg="mod">
          <ac:chgData name="이 상민" userId="7f608b41624e15f1" providerId="LiveId" clId="{F7658383-CE00-4F7C-8F40-90B1C01FE816}" dt="2022-12-02T14:42:52.186" v="3822" actId="14100"/>
          <ac:spMkLst>
            <pc:docMk/>
            <pc:sldMk cId="3247798845" sldId="391"/>
            <ac:spMk id="22" creationId="{F8FAEED9-1ECD-45F9-87A0-9394BAEABB79}"/>
          </ac:spMkLst>
        </pc:spChg>
        <pc:spChg chg="mod">
          <ac:chgData name="이 상민" userId="7f608b41624e15f1" providerId="LiveId" clId="{F7658383-CE00-4F7C-8F40-90B1C01FE816}" dt="2022-12-02T13:58:02.967" v="2709" actId="26606"/>
          <ac:spMkLst>
            <pc:docMk/>
            <pc:sldMk cId="3247798845" sldId="391"/>
            <ac:spMk id="23" creationId="{8E5E4638-9BCB-4C2E-914F-CC868E2020D5}"/>
          </ac:spMkLst>
        </pc:spChg>
        <pc:picChg chg="add mod">
          <ac:chgData name="이 상민" userId="7f608b41624e15f1" providerId="LiveId" clId="{F7658383-CE00-4F7C-8F40-90B1C01FE816}" dt="2022-12-02T13:58:02.967" v="2709" actId="26606"/>
          <ac:picMkLst>
            <pc:docMk/>
            <pc:sldMk cId="3247798845" sldId="391"/>
            <ac:picMk id="25" creationId="{B05FC41B-E9BD-9B1C-C5B2-EE8404578A6B}"/>
          </ac:picMkLst>
        </pc:picChg>
        <pc:picChg chg="del mod">
          <ac:chgData name="이 상민" userId="7f608b41624e15f1" providerId="LiveId" clId="{F7658383-CE00-4F7C-8F40-90B1C01FE816}" dt="2022-12-02T13:53:58.602" v="2554" actId="478"/>
          <ac:picMkLst>
            <pc:docMk/>
            <pc:sldMk cId="3247798845" sldId="391"/>
            <ac:picMk id="27" creationId="{9E660784-34E2-4CDA-926A-DDD6AAF35046}"/>
          </ac:picMkLst>
        </pc:picChg>
        <pc:picChg chg="del mod">
          <ac:chgData name="이 상민" userId="7f608b41624e15f1" providerId="LiveId" clId="{F7658383-CE00-4F7C-8F40-90B1C01FE816}" dt="2022-12-02T13:53:58.368" v="2553" actId="478"/>
          <ac:picMkLst>
            <pc:docMk/>
            <pc:sldMk cId="3247798845" sldId="391"/>
            <ac:picMk id="33" creationId="{48106962-23C6-4DFE-BB3A-E5FFF03F38CE}"/>
          </ac:picMkLst>
        </pc:picChg>
      </pc:sldChg>
      <pc:sldChg chg="addSp delSp modSp new mod modTransition setBg modClrScheme chgLayout">
        <pc:chgData name="이 상민" userId="7f608b41624e15f1" providerId="LiveId" clId="{F7658383-CE00-4F7C-8F40-90B1C01FE816}" dt="2022-12-02T16:29:45.999" v="7185" actId="26606"/>
        <pc:sldMkLst>
          <pc:docMk/>
          <pc:sldMk cId="2566331708" sldId="392"/>
        </pc:sldMkLst>
        <pc:spChg chg="add del">
          <ac:chgData name="이 상민" userId="7f608b41624e15f1" providerId="LiveId" clId="{F7658383-CE00-4F7C-8F40-90B1C01FE816}" dt="2022-12-02T12:28:09.696" v="913" actId="26606"/>
          <ac:spMkLst>
            <pc:docMk/>
            <pc:sldMk cId="2566331708" sldId="392"/>
            <ac:spMk id="2" creationId="{A75E285B-1C32-CD55-E2FF-D7B9ECC63BBC}"/>
          </ac:spMkLst>
        </pc:spChg>
        <pc:spChg chg="add del">
          <ac:chgData name="이 상민" userId="7f608b41624e15f1" providerId="LiveId" clId="{F7658383-CE00-4F7C-8F40-90B1C01FE816}" dt="2022-12-02T12:28:09.696" v="913" actId="26606"/>
          <ac:spMkLst>
            <pc:docMk/>
            <pc:sldMk cId="2566331708" sldId="392"/>
            <ac:spMk id="3" creationId="{1A65F0EB-586F-8028-FF63-ED34761BFA0D}"/>
          </ac:spMkLst>
        </pc:spChg>
        <pc:spChg chg="add del">
          <ac:chgData name="이 상민" userId="7f608b41624e15f1" providerId="LiveId" clId="{F7658383-CE00-4F7C-8F40-90B1C01FE816}" dt="2022-12-02T12:28:09.696" v="913" actId="26606"/>
          <ac:spMkLst>
            <pc:docMk/>
            <pc:sldMk cId="2566331708" sldId="392"/>
            <ac:spMk id="4" creationId="{E8865EBF-FECF-884F-F04A-D9D4A719F71F}"/>
          </ac:spMkLst>
        </pc:spChg>
        <pc:spChg chg="del mod modVis">
          <ac:chgData name="이 상민" userId="7f608b41624e15f1" providerId="LiveId" clId="{F7658383-CE00-4F7C-8F40-90B1C01FE816}" dt="2022-12-02T12:28:36.030" v="917" actId="478"/>
          <ac:spMkLst>
            <pc:docMk/>
            <pc:sldMk cId="2566331708" sldId="392"/>
            <ac:spMk id="5" creationId="{23CD7387-3BB6-96BD-951D-2BEAA37E70D5}"/>
          </ac:spMkLst>
        </pc:spChg>
        <pc:spChg chg="del mod">
          <ac:chgData name="이 상민" userId="7f608b41624e15f1" providerId="LiveId" clId="{F7658383-CE00-4F7C-8F40-90B1C01FE816}" dt="2022-12-02T12:28:38.407" v="918" actId="478"/>
          <ac:spMkLst>
            <pc:docMk/>
            <pc:sldMk cId="2566331708" sldId="392"/>
            <ac:spMk id="6" creationId="{483FBEDC-25B5-C208-1972-363C2A8B069F}"/>
          </ac:spMkLst>
        </pc:spChg>
        <pc:spChg chg="mod ord modVis">
          <ac:chgData name="이 상민" userId="7f608b41624e15f1" providerId="LiveId" clId="{F7658383-CE00-4F7C-8F40-90B1C01FE816}" dt="2022-12-02T16:29:45.999" v="7185" actId="26606"/>
          <ac:spMkLst>
            <pc:docMk/>
            <pc:sldMk cId="2566331708" sldId="392"/>
            <ac:spMk id="7" creationId="{16B03654-3710-2C97-A57E-0DA5E8581DFC}"/>
          </ac:spMkLst>
        </pc:spChg>
        <pc:spChg chg="add del">
          <ac:chgData name="이 상민" userId="7f608b41624e15f1" providerId="LiveId" clId="{F7658383-CE00-4F7C-8F40-90B1C01FE816}" dt="2022-12-02T16:29:33.325" v="7177" actId="26606"/>
          <ac:spMkLst>
            <pc:docMk/>
            <pc:sldMk cId="2566331708" sldId="392"/>
            <ac:spMk id="10" creationId="{F06FA664-001A-4DAF-9837-CCBCD5DAE9EE}"/>
          </ac:spMkLst>
        </pc:spChg>
        <pc:spChg chg="add del">
          <ac:chgData name="이 상민" userId="7f608b41624e15f1" providerId="LiveId" clId="{F7658383-CE00-4F7C-8F40-90B1C01FE816}" dt="2022-12-02T16:29:45.999" v="7185" actId="26606"/>
          <ac:spMkLst>
            <pc:docMk/>
            <pc:sldMk cId="2566331708" sldId="392"/>
            <ac:spMk id="11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6:29:33.325" v="7177" actId="26606"/>
          <ac:spMkLst>
            <pc:docMk/>
            <pc:sldMk cId="2566331708" sldId="392"/>
            <ac:spMk id="12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6:29:45.998" v="7184" actId="26606"/>
          <ac:spMkLst>
            <pc:docMk/>
            <pc:sldMk cId="2566331708" sldId="392"/>
            <ac:spMk id="13" creationId="{4D3E83A4-5366-42B8-9E9E-2378A9446E4C}"/>
          </ac:spMkLst>
        </pc:spChg>
        <pc:spChg chg="add del mod">
          <ac:chgData name="이 상민" userId="7f608b41624e15f1" providerId="LiveId" clId="{F7658383-CE00-4F7C-8F40-90B1C01FE816}" dt="2022-12-02T12:28:09.691" v="912" actId="26606"/>
          <ac:spMkLst>
            <pc:docMk/>
            <pc:sldMk cId="2566331708" sldId="392"/>
            <ac:spMk id="14" creationId="{8BB300F7-CE1C-299B-B427-A842D5B3A882}"/>
          </ac:spMkLst>
        </pc:spChg>
        <pc:spChg chg="add del mod">
          <ac:chgData name="이 상민" userId="7f608b41624e15f1" providerId="LiveId" clId="{F7658383-CE00-4F7C-8F40-90B1C01FE816}" dt="2022-12-02T12:28:36.030" v="917" actId="478"/>
          <ac:spMkLst>
            <pc:docMk/>
            <pc:sldMk cId="2566331708" sldId="392"/>
            <ac:spMk id="16" creationId="{47AA39D5-0A1B-0083-313C-52FC235BEFC6}"/>
          </ac:spMkLst>
        </pc:spChg>
        <pc:spChg chg="add del mod">
          <ac:chgData name="이 상민" userId="7f608b41624e15f1" providerId="LiveId" clId="{F7658383-CE00-4F7C-8F40-90B1C01FE816}" dt="2022-12-02T12:28:36.030" v="917" actId="478"/>
          <ac:spMkLst>
            <pc:docMk/>
            <pc:sldMk cId="2566331708" sldId="392"/>
            <ac:spMk id="17" creationId="{6AC37157-BFCA-292E-6024-8DDA64D9B01B}"/>
          </ac:spMkLst>
        </pc:spChg>
        <pc:spChg chg="add del">
          <ac:chgData name="이 상민" userId="7f608b41624e15f1" providerId="LiveId" clId="{F7658383-CE00-4F7C-8F40-90B1C01FE816}" dt="2022-12-02T16:29:45.998" v="7184" actId="26606"/>
          <ac:spMkLst>
            <pc:docMk/>
            <pc:sldMk cId="2566331708" sldId="392"/>
            <ac:spMk id="18" creationId="{F06FA664-001A-4DAF-9837-CCBCD5DAE9EE}"/>
          </ac:spMkLst>
        </pc:spChg>
        <pc:spChg chg="add">
          <ac:chgData name="이 상민" userId="7f608b41624e15f1" providerId="LiveId" clId="{F7658383-CE00-4F7C-8F40-90B1C01FE816}" dt="2022-12-02T16:29:45.999" v="7185" actId="26606"/>
          <ac:spMkLst>
            <pc:docMk/>
            <pc:sldMk cId="2566331708" sldId="392"/>
            <ac:spMk id="20" creationId="{A5CC7642-147C-4751-9A46-185183B969D6}"/>
          </ac:spMkLst>
        </pc:spChg>
        <pc:picChg chg="add del mod">
          <ac:chgData name="이 상민" userId="7f608b41624e15f1" providerId="LiveId" clId="{F7658383-CE00-4F7C-8F40-90B1C01FE816}" dt="2022-12-02T16:29:43.651" v="7181" actId="478"/>
          <ac:picMkLst>
            <pc:docMk/>
            <pc:sldMk cId="2566331708" sldId="392"/>
            <ac:picMk id="3" creationId="{F62B6EF6-41B5-C0CE-3772-5C5CF8DA63EA}"/>
          </ac:picMkLst>
        </pc:picChg>
        <pc:picChg chg="add mod">
          <ac:chgData name="이 상민" userId="7f608b41624e15f1" providerId="LiveId" clId="{F7658383-CE00-4F7C-8F40-90B1C01FE816}" dt="2022-12-02T16:29:45.999" v="7185" actId="26606"/>
          <ac:picMkLst>
            <pc:docMk/>
            <pc:sldMk cId="2566331708" sldId="392"/>
            <ac:picMk id="5" creationId="{ED29C648-D19F-3199-93F7-20B4945A92B2}"/>
          </ac:picMkLst>
        </pc:picChg>
        <pc:picChg chg="add del mod ord">
          <ac:chgData name="이 상민" userId="7f608b41624e15f1" providerId="LiveId" clId="{F7658383-CE00-4F7C-8F40-90B1C01FE816}" dt="2022-12-02T16:29:27.147" v="7174" actId="478"/>
          <ac:picMkLst>
            <pc:docMk/>
            <pc:sldMk cId="2566331708" sldId="392"/>
            <ac:picMk id="9" creationId="{DB2C3299-F5DE-372A-46A2-98BD19D4FF97}"/>
          </ac:picMkLst>
        </pc:picChg>
      </pc:sldChg>
      <pc:sldChg chg="addSp delSp modSp new mod modTransition setBg setClrOvrMap">
        <pc:chgData name="이 상민" userId="7f608b41624e15f1" providerId="LiveId" clId="{F7658383-CE00-4F7C-8F40-90B1C01FE816}" dt="2022-12-02T14:52:39.241" v="3877" actId="1036"/>
        <pc:sldMkLst>
          <pc:docMk/>
          <pc:sldMk cId="4064454258" sldId="393"/>
        </pc:sldMkLst>
        <pc:spChg chg="add del mod">
          <ac:chgData name="이 상민" userId="7f608b41624e15f1" providerId="LiveId" clId="{F7658383-CE00-4F7C-8F40-90B1C01FE816}" dt="2022-12-02T12:48:15.691" v="1104" actId="26606"/>
          <ac:spMkLst>
            <pc:docMk/>
            <pc:sldMk cId="4064454258" sldId="393"/>
            <ac:spMk id="2" creationId="{B7DFC90F-BFC6-120E-D658-2D16FB84780F}"/>
          </ac:spMkLst>
        </pc:spChg>
        <pc:spChg chg="add del mod">
          <ac:chgData name="이 상민" userId="7f608b41624e15f1" providerId="LiveId" clId="{F7658383-CE00-4F7C-8F40-90B1C01FE816}" dt="2022-12-02T12:48:15.691" v="1104" actId="26606"/>
          <ac:spMkLst>
            <pc:docMk/>
            <pc:sldMk cId="4064454258" sldId="393"/>
            <ac:spMk id="3" creationId="{FEAF5737-2A0E-45EA-F100-57F5371E5610}"/>
          </ac:spMkLst>
        </pc:spChg>
        <pc:spChg chg="add del mod">
          <ac:chgData name="이 상민" userId="7f608b41624e15f1" providerId="LiveId" clId="{F7658383-CE00-4F7C-8F40-90B1C01FE816}" dt="2022-12-02T12:48:15.691" v="1104" actId="26606"/>
          <ac:spMkLst>
            <pc:docMk/>
            <pc:sldMk cId="4064454258" sldId="393"/>
            <ac:spMk id="4" creationId="{EE2EFC05-158E-78BD-445B-EB70738CC1FD}"/>
          </ac:spMkLst>
        </pc:spChg>
        <pc:spChg chg="add del mod">
          <ac:chgData name="이 상민" userId="7f608b41624e15f1" providerId="LiveId" clId="{F7658383-CE00-4F7C-8F40-90B1C01FE816}" dt="2022-12-02T12:48:15.691" v="1104" actId="26606"/>
          <ac:spMkLst>
            <pc:docMk/>
            <pc:sldMk cId="4064454258" sldId="393"/>
            <ac:spMk id="5" creationId="{7F82389E-EAAD-6562-A8CE-091EEA5C20A8}"/>
          </ac:spMkLst>
        </pc:spChg>
        <pc:spChg chg="add del mod">
          <ac:chgData name="이 상민" userId="7f608b41624e15f1" providerId="LiveId" clId="{F7658383-CE00-4F7C-8F40-90B1C01FE816}" dt="2022-12-02T12:48:15.691" v="1104" actId="26606"/>
          <ac:spMkLst>
            <pc:docMk/>
            <pc:sldMk cId="4064454258" sldId="393"/>
            <ac:spMk id="6" creationId="{C7E4507A-E8C7-E911-8D2E-D39F4D62C648}"/>
          </ac:spMkLst>
        </pc:spChg>
        <pc:spChg chg="add del mod ord">
          <ac:chgData name="이 상민" userId="7f608b41624e15f1" providerId="LiveId" clId="{F7658383-CE00-4F7C-8F40-90B1C01FE816}" dt="2022-12-02T12:49:03.163" v="1113" actId="478"/>
          <ac:spMkLst>
            <pc:docMk/>
            <pc:sldMk cId="4064454258" sldId="393"/>
            <ac:spMk id="7" creationId="{8BCDA55F-E88A-88AE-95B4-86598B6E22FF}"/>
          </ac:spMkLst>
        </pc:spChg>
        <pc:spChg chg="add del mod">
          <ac:chgData name="이 상민" userId="7f608b41624e15f1" providerId="LiveId" clId="{F7658383-CE00-4F7C-8F40-90B1C01FE816}" dt="2022-12-02T12:49:03.163" v="1113" actId="478"/>
          <ac:spMkLst>
            <pc:docMk/>
            <pc:sldMk cId="4064454258" sldId="393"/>
            <ac:spMk id="8" creationId="{1A52058C-98F9-8627-6245-75C401C929AE}"/>
          </ac:spMkLst>
        </pc:spChg>
        <pc:spChg chg="add del mod ord">
          <ac:chgData name="이 상민" userId="7f608b41624e15f1" providerId="LiveId" clId="{F7658383-CE00-4F7C-8F40-90B1C01FE816}" dt="2022-12-02T14:52:39.241" v="3877" actId="1036"/>
          <ac:spMkLst>
            <pc:docMk/>
            <pc:sldMk cId="4064454258" sldId="393"/>
            <ac:spMk id="9" creationId="{8B4E3D6A-A5E9-C969-C0B9-49D11293605F}"/>
          </ac:spMkLst>
        </pc:spChg>
        <pc:spChg chg="add del">
          <ac:chgData name="이 상민" userId="7f608b41624e15f1" providerId="LiveId" clId="{F7658383-CE00-4F7C-8F40-90B1C01FE816}" dt="2022-12-02T12:48:57.003" v="1112" actId="26606"/>
          <ac:spMkLst>
            <pc:docMk/>
            <pc:sldMk cId="4064454258" sldId="393"/>
            <ac:spMk id="13" creationId="{65F32515-9322-44A5-8C72-4C7BFB461869}"/>
          </ac:spMkLst>
        </pc:spChg>
        <pc:spChg chg="add del">
          <ac:chgData name="이 상민" userId="7f608b41624e15f1" providerId="LiveId" clId="{F7658383-CE00-4F7C-8F40-90B1C01FE816}" dt="2022-12-02T12:48:57.003" v="1112" actId="26606"/>
          <ac:spMkLst>
            <pc:docMk/>
            <pc:sldMk cId="4064454258" sldId="393"/>
            <ac:spMk id="14" creationId="{A617F13B-5021-454F-90E5-3AB2383BFD34}"/>
          </ac:spMkLst>
        </pc:spChg>
        <pc:spChg chg="add del mod">
          <ac:chgData name="이 상민" userId="7f608b41624e15f1" providerId="LiveId" clId="{F7658383-CE00-4F7C-8F40-90B1C01FE816}" dt="2022-12-02T12:48:57.003" v="1112" actId="26606"/>
          <ac:spMkLst>
            <pc:docMk/>
            <pc:sldMk cId="4064454258" sldId="393"/>
            <ac:spMk id="15" creationId="{027B221B-784F-A4B7-6DBB-60EA5794C536}"/>
          </ac:spMkLst>
        </pc:spChg>
        <pc:spChg chg="add del">
          <ac:chgData name="이 상민" userId="7f608b41624e15f1" providerId="LiveId" clId="{F7658383-CE00-4F7C-8F40-90B1C01FE816}" dt="2022-12-02T12:48:15.633" v="1103" actId="26606"/>
          <ac:spMkLst>
            <pc:docMk/>
            <pc:sldMk cId="4064454258" sldId="393"/>
            <ac:spMk id="16" creationId="{65F32515-9322-44A5-8C72-4C7BFB461869}"/>
          </ac:spMkLst>
        </pc:spChg>
        <pc:spChg chg="add del">
          <ac:chgData name="이 상민" userId="7f608b41624e15f1" providerId="LiveId" clId="{F7658383-CE00-4F7C-8F40-90B1C01FE816}" dt="2022-12-02T12:48:15.633" v="1103" actId="26606"/>
          <ac:spMkLst>
            <pc:docMk/>
            <pc:sldMk cId="4064454258" sldId="393"/>
            <ac:spMk id="18" creationId="{A617F13B-5021-454F-90E5-3AB2383BFD34}"/>
          </ac:spMkLst>
        </pc:spChg>
        <pc:spChg chg="add del">
          <ac:chgData name="이 상민" userId="7f608b41624e15f1" providerId="LiveId" clId="{F7658383-CE00-4F7C-8F40-90B1C01FE816}" dt="2022-12-02T12:49:09.009" v="1116" actId="26606"/>
          <ac:spMkLst>
            <pc:docMk/>
            <pc:sldMk cId="4064454258" sldId="393"/>
            <ac:spMk id="24" creationId="{65F32515-9322-44A5-8C72-4C7BFB461869}"/>
          </ac:spMkLst>
        </pc:spChg>
        <pc:spChg chg="add del">
          <ac:chgData name="이 상민" userId="7f608b41624e15f1" providerId="LiveId" clId="{F7658383-CE00-4F7C-8F40-90B1C01FE816}" dt="2022-12-02T12:49:09.009" v="1116" actId="26606"/>
          <ac:spMkLst>
            <pc:docMk/>
            <pc:sldMk cId="4064454258" sldId="393"/>
            <ac:spMk id="26" creationId="{A617F13B-5021-454F-90E5-3AB2383BFD34}"/>
          </ac:spMkLst>
        </pc:spChg>
        <pc:spChg chg="add del">
          <ac:chgData name="이 상민" userId="7f608b41624e15f1" providerId="LiveId" clId="{F7658383-CE00-4F7C-8F40-90B1C01FE816}" dt="2022-12-02T12:49:09.006" v="1115" actId="26606"/>
          <ac:spMkLst>
            <pc:docMk/>
            <pc:sldMk cId="4064454258" sldId="393"/>
            <ac:spMk id="31" creationId="{FB3516BD-64C7-48EF-A342-9F00D167EE78}"/>
          </ac:spMkLst>
        </pc:spChg>
        <pc:spChg chg="add del">
          <ac:chgData name="이 상민" userId="7f608b41624e15f1" providerId="LiveId" clId="{F7658383-CE00-4F7C-8F40-90B1C01FE816}" dt="2022-12-02T14:52:17.162" v="3871" actId="26606"/>
          <ac:spMkLst>
            <pc:docMk/>
            <pc:sldMk cId="4064454258" sldId="393"/>
            <ac:spMk id="33" creationId="{D16D23BC-2ACF-48DE-990E-0AEA1B3CCC4D}"/>
          </ac:spMkLst>
        </pc:spChg>
        <pc:spChg chg="add del">
          <ac:chgData name="이 상민" userId="7f608b41624e15f1" providerId="LiveId" clId="{F7658383-CE00-4F7C-8F40-90B1C01FE816}" dt="2022-12-02T14:52:17.162" v="3871" actId="26606"/>
          <ac:spMkLst>
            <pc:docMk/>
            <pc:sldMk cId="4064454258" sldId="393"/>
            <ac:spMk id="34" creationId="{7F45ECE5-A3F3-4055-A90B-041B81B5735F}"/>
          </ac:spMkLst>
        </pc:spChg>
        <pc:picChg chg="add del mod ord">
          <ac:chgData name="이 상민" userId="7f608b41624e15f1" providerId="LiveId" clId="{F7658383-CE00-4F7C-8F40-90B1C01FE816}" dt="2022-12-02T12:48:53.445" v="1110" actId="478"/>
          <ac:picMkLst>
            <pc:docMk/>
            <pc:sldMk cId="4064454258" sldId="393"/>
            <ac:picMk id="11" creationId="{93263F2F-43B6-15D6-07C8-EB1D8C608AE9}"/>
          </ac:picMkLst>
        </pc:picChg>
        <pc:picChg chg="add del mod ord">
          <ac:chgData name="이 상민" userId="7f608b41624e15f1" providerId="LiveId" clId="{F7658383-CE00-4F7C-8F40-90B1C01FE816}" dt="2022-12-02T14:52:12.143" v="3867" actId="478"/>
          <ac:picMkLst>
            <pc:docMk/>
            <pc:sldMk cId="4064454258" sldId="393"/>
            <ac:picMk id="19" creationId="{67BCCE6F-0CF0-24F8-4F76-2F4E71478BF2}"/>
          </ac:picMkLst>
        </pc:picChg>
        <pc:picChg chg="add mod">
          <ac:chgData name="이 상민" userId="7f608b41624e15f1" providerId="LiveId" clId="{F7658383-CE00-4F7C-8F40-90B1C01FE816}" dt="2022-12-02T14:52:35.498" v="3875" actId="14100"/>
          <ac:picMkLst>
            <pc:docMk/>
            <pc:sldMk cId="4064454258" sldId="393"/>
            <ac:picMk id="20" creationId="{FCD05A41-4772-AAC8-CEDF-9C236CAA5EAF}"/>
          </ac:picMkLst>
        </pc:picChg>
      </pc:sldChg>
      <pc:sldChg chg="modSp add mod ord">
        <pc:chgData name="이 상민" userId="7f608b41624e15f1" providerId="LiveId" clId="{F7658383-CE00-4F7C-8F40-90B1C01FE816}" dt="2022-12-02T13:08:48.105" v="1777" actId="14100"/>
        <pc:sldMkLst>
          <pc:docMk/>
          <pc:sldMk cId="2585628868" sldId="394"/>
        </pc:sldMkLst>
        <pc:spChg chg="mod">
          <ac:chgData name="이 상민" userId="7f608b41624e15f1" providerId="LiveId" clId="{F7658383-CE00-4F7C-8F40-90B1C01FE816}" dt="2022-12-02T13:08:48.105" v="1777" actId="14100"/>
          <ac:spMkLst>
            <pc:docMk/>
            <pc:sldMk cId="2585628868" sldId="394"/>
            <ac:spMk id="2" creationId="{FCB102D8-1D22-4940-AF19-07CF3A0DC5F4}"/>
          </ac:spMkLst>
        </pc:spChg>
      </pc:sldChg>
      <pc:sldChg chg="modSp add mod ord modTransition">
        <pc:chgData name="이 상민" userId="7f608b41624e15f1" providerId="LiveId" clId="{F7658383-CE00-4F7C-8F40-90B1C01FE816}" dt="2022-12-02T14:02:24.221" v="2727"/>
        <pc:sldMkLst>
          <pc:docMk/>
          <pc:sldMk cId="3418425824" sldId="395"/>
        </pc:sldMkLst>
        <pc:spChg chg="mod">
          <ac:chgData name="이 상민" userId="7f608b41624e15f1" providerId="LiveId" clId="{F7658383-CE00-4F7C-8F40-90B1C01FE816}" dt="2022-12-02T13:11:19.865" v="1868"/>
          <ac:spMkLst>
            <pc:docMk/>
            <pc:sldMk cId="3418425824" sldId="395"/>
            <ac:spMk id="2" creationId="{FCB102D8-1D22-4940-AF19-07CF3A0DC5F4}"/>
          </ac:spMkLst>
        </pc:spChg>
      </pc:sldChg>
      <pc:sldChg chg="addSp delSp modSp new mod modTransition setBg modAnim">
        <pc:chgData name="이 상민" userId="7f608b41624e15f1" providerId="LiveId" clId="{F7658383-CE00-4F7C-8F40-90B1C01FE816}" dt="2022-12-02T14:02:18.635" v="2726"/>
        <pc:sldMkLst>
          <pc:docMk/>
          <pc:sldMk cId="3667561578" sldId="396"/>
        </pc:sldMkLst>
        <pc:spChg chg="del">
          <ac:chgData name="이 상민" userId="7f608b41624e15f1" providerId="LiveId" clId="{F7658383-CE00-4F7C-8F40-90B1C01FE816}" dt="2022-12-02T13:11:34.358" v="1871" actId="478"/>
          <ac:spMkLst>
            <pc:docMk/>
            <pc:sldMk cId="3667561578" sldId="396"/>
            <ac:spMk id="2" creationId="{05AC54E6-55CF-6EE0-D919-E892B005D6DE}"/>
          </ac:spMkLst>
        </pc:spChg>
        <pc:spChg chg="del">
          <ac:chgData name="이 상민" userId="7f608b41624e15f1" providerId="LiveId" clId="{F7658383-CE00-4F7C-8F40-90B1C01FE816}" dt="2022-12-02T13:11:34.358" v="1871" actId="478"/>
          <ac:spMkLst>
            <pc:docMk/>
            <pc:sldMk cId="3667561578" sldId="396"/>
            <ac:spMk id="3" creationId="{08F5660C-BB8D-B0D6-684F-6A9288C5B2F5}"/>
          </ac:spMkLst>
        </pc:spChg>
        <pc:spChg chg="del">
          <ac:chgData name="이 상민" userId="7f608b41624e15f1" providerId="LiveId" clId="{F7658383-CE00-4F7C-8F40-90B1C01FE816}" dt="2022-12-02T13:11:32.875" v="1870" actId="478"/>
          <ac:spMkLst>
            <pc:docMk/>
            <pc:sldMk cId="3667561578" sldId="396"/>
            <ac:spMk id="4" creationId="{5A3B2861-047C-889F-8026-963E7813EBE0}"/>
          </ac:spMkLst>
        </pc:spChg>
        <pc:spChg chg="del">
          <ac:chgData name="이 상민" userId="7f608b41624e15f1" providerId="LiveId" clId="{F7658383-CE00-4F7C-8F40-90B1C01FE816}" dt="2022-12-02T13:11:32.875" v="1870" actId="478"/>
          <ac:spMkLst>
            <pc:docMk/>
            <pc:sldMk cId="3667561578" sldId="396"/>
            <ac:spMk id="5" creationId="{78E2FCBF-66F7-334B-7D59-F05B3083E958}"/>
          </ac:spMkLst>
        </pc:spChg>
        <pc:spChg chg="mod ord">
          <ac:chgData name="이 상민" userId="7f608b41624e15f1" providerId="LiveId" clId="{F7658383-CE00-4F7C-8F40-90B1C01FE816}" dt="2022-12-02T13:35:22.395" v="1899" actId="26606"/>
          <ac:spMkLst>
            <pc:docMk/>
            <pc:sldMk cId="3667561578" sldId="396"/>
            <ac:spMk id="6" creationId="{E558D634-3034-0AB1-CC03-09C56C18396D}"/>
          </ac:spMkLst>
        </pc:spChg>
        <pc:spChg chg="add mod ord">
          <ac:chgData name="이 상민" userId="7f608b41624e15f1" providerId="LiveId" clId="{F7658383-CE00-4F7C-8F40-90B1C01FE816}" dt="2022-12-02T13:35:57.343" v="1973" actId="1076"/>
          <ac:spMkLst>
            <pc:docMk/>
            <pc:sldMk cId="3667561578" sldId="396"/>
            <ac:spMk id="10" creationId="{19617E46-852F-0B0F-99F2-19F0C19862AA}"/>
          </ac:spMkLst>
        </pc:spChg>
        <pc:picChg chg="add mod">
          <ac:chgData name="이 상민" userId="7f608b41624e15f1" providerId="LiveId" clId="{F7658383-CE00-4F7C-8F40-90B1C01FE816}" dt="2022-12-02T13:35:22.395" v="1899" actId="26606"/>
          <ac:picMkLst>
            <pc:docMk/>
            <pc:sldMk cId="3667561578" sldId="396"/>
            <ac:picMk id="8" creationId="{989B8491-D670-4673-201D-8451DDE41A4E}"/>
          </ac:picMkLst>
        </pc:picChg>
      </pc:sldChg>
      <pc:sldChg chg="addSp delSp modSp new mod modTransition setBg">
        <pc:chgData name="이 상민" userId="7f608b41624e15f1" providerId="LiveId" clId="{F7658383-CE00-4F7C-8F40-90B1C01FE816}" dt="2022-12-02T14:02:43.170" v="2729"/>
        <pc:sldMkLst>
          <pc:docMk/>
          <pc:sldMk cId="4904635" sldId="397"/>
        </pc:sldMkLst>
        <pc:spChg chg="del">
          <ac:chgData name="이 상민" userId="7f608b41624e15f1" providerId="LiveId" clId="{F7658383-CE00-4F7C-8F40-90B1C01FE816}" dt="2022-12-02T13:39:26.737" v="1976" actId="478"/>
          <ac:spMkLst>
            <pc:docMk/>
            <pc:sldMk cId="4904635" sldId="397"/>
            <ac:spMk id="2" creationId="{5F8BEC1D-9CA6-E9E5-1478-F3340422B5C4}"/>
          </ac:spMkLst>
        </pc:spChg>
        <pc:spChg chg="del">
          <ac:chgData name="이 상민" userId="7f608b41624e15f1" providerId="LiveId" clId="{F7658383-CE00-4F7C-8F40-90B1C01FE816}" dt="2022-12-02T13:39:26.737" v="1976" actId="478"/>
          <ac:spMkLst>
            <pc:docMk/>
            <pc:sldMk cId="4904635" sldId="397"/>
            <ac:spMk id="3" creationId="{4EABD5D4-0F5D-4966-E4E1-7A1F9F62662B}"/>
          </ac:spMkLst>
        </pc:spChg>
        <pc:spChg chg="del">
          <ac:chgData name="이 상민" userId="7f608b41624e15f1" providerId="LiveId" clId="{F7658383-CE00-4F7C-8F40-90B1C01FE816}" dt="2022-12-02T13:39:25.424" v="1975" actId="478"/>
          <ac:spMkLst>
            <pc:docMk/>
            <pc:sldMk cId="4904635" sldId="397"/>
            <ac:spMk id="4" creationId="{7B79DD06-6151-DE86-5C89-ACA89E86A52B}"/>
          </ac:spMkLst>
        </pc:spChg>
        <pc:spChg chg="del">
          <ac:chgData name="이 상민" userId="7f608b41624e15f1" providerId="LiveId" clId="{F7658383-CE00-4F7C-8F40-90B1C01FE816}" dt="2022-12-02T13:39:25.424" v="1975" actId="478"/>
          <ac:spMkLst>
            <pc:docMk/>
            <pc:sldMk cId="4904635" sldId="397"/>
            <ac:spMk id="5" creationId="{A6BB83EF-E122-E91B-1F11-F19580F5E66C}"/>
          </ac:spMkLst>
        </pc:spChg>
        <pc:spChg chg="mod ord">
          <ac:chgData name="이 상민" userId="7f608b41624e15f1" providerId="LiveId" clId="{F7658383-CE00-4F7C-8F40-90B1C01FE816}" dt="2022-12-02T13:40:05.744" v="2012" actId="26606"/>
          <ac:spMkLst>
            <pc:docMk/>
            <pc:sldMk cId="4904635" sldId="397"/>
            <ac:spMk id="6" creationId="{BF6FD5AE-2B8F-11AF-E121-C426FED4952E}"/>
          </ac:spMkLst>
        </pc:spChg>
        <pc:spChg chg="add mod">
          <ac:chgData name="이 상민" userId="7f608b41624e15f1" providerId="LiveId" clId="{F7658383-CE00-4F7C-8F40-90B1C01FE816}" dt="2022-12-02T13:41:38.032" v="2114"/>
          <ac:spMkLst>
            <pc:docMk/>
            <pc:sldMk cId="4904635" sldId="397"/>
            <ac:spMk id="10" creationId="{C897CC9B-E293-20B2-6ED7-013295FC5B2A}"/>
          </ac:spMkLst>
        </pc:spChg>
        <pc:picChg chg="add mod">
          <ac:chgData name="이 상민" userId="7f608b41624e15f1" providerId="LiveId" clId="{F7658383-CE00-4F7C-8F40-90B1C01FE816}" dt="2022-12-02T13:40:05.744" v="2012" actId="26606"/>
          <ac:picMkLst>
            <pc:docMk/>
            <pc:sldMk cId="4904635" sldId="397"/>
            <ac:picMk id="8" creationId="{317DD91B-FD89-838F-6B7C-64150D842F8B}"/>
          </ac:picMkLst>
        </pc:picChg>
      </pc:sldChg>
      <pc:sldChg chg="addSp delSp modSp new mod modTransition setBg">
        <pc:chgData name="이 상민" userId="7f608b41624e15f1" providerId="LiveId" clId="{F7658383-CE00-4F7C-8F40-90B1C01FE816}" dt="2022-12-02T16:28:33.305" v="7173" actId="20577"/>
        <pc:sldMkLst>
          <pc:docMk/>
          <pc:sldMk cId="609602405" sldId="398"/>
        </pc:sldMkLst>
        <pc:spChg chg="del mod">
          <ac:chgData name="이 상민" userId="7f608b41624e15f1" providerId="LiveId" clId="{F7658383-CE00-4F7C-8F40-90B1C01FE816}" dt="2022-12-02T13:45:34.811" v="2262" actId="478"/>
          <ac:spMkLst>
            <pc:docMk/>
            <pc:sldMk cId="609602405" sldId="398"/>
            <ac:spMk id="2" creationId="{7298A875-4293-FC8B-DE2A-02105C09B8B3}"/>
          </ac:spMkLst>
        </pc:spChg>
        <pc:spChg chg="del mod ord">
          <ac:chgData name="이 상민" userId="7f608b41624e15f1" providerId="LiveId" clId="{F7658383-CE00-4F7C-8F40-90B1C01FE816}" dt="2022-12-02T13:45:34.811" v="2262" actId="478"/>
          <ac:spMkLst>
            <pc:docMk/>
            <pc:sldMk cId="609602405" sldId="398"/>
            <ac:spMk id="3" creationId="{1577FCC5-6EF1-3B21-3932-C04889B519CC}"/>
          </ac:spMkLst>
        </pc:spChg>
        <pc:spChg chg="del mod ord">
          <ac:chgData name="이 상민" userId="7f608b41624e15f1" providerId="LiveId" clId="{F7658383-CE00-4F7C-8F40-90B1C01FE816}" dt="2022-12-02T13:45:34.811" v="2262" actId="478"/>
          <ac:spMkLst>
            <pc:docMk/>
            <pc:sldMk cId="609602405" sldId="398"/>
            <ac:spMk id="4" creationId="{F870A993-F473-AA5D-BE0F-43F7BB244CC0}"/>
          </ac:spMkLst>
        </pc:spChg>
        <pc:spChg chg="del mod">
          <ac:chgData name="이 상민" userId="7f608b41624e15f1" providerId="LiveId" clId="{F7658383-CE00-4F7C-8F40-90B1C01FE816}" dt="2022-12-02T13:45:34.811" v="2262" actId="478"/>
          <ac:spMkLst>
            <pc:docMk/>
            <pc:sldMk cId="609602405" sldId="398"/>
            <ac:spMk id="5" creationId="{1960E948-1606-92F1-3517-69B8303A5A30}"/>
          </ac:spMkLst>
        </pc:spChg>
        <pc:spChg chg="mod ord">
          <ac:chgData name="이 상민" userId="7f608b41624e15f1" providerId="LiveId" clId="{F7658383-CE00-4F7C-8F40-90B1C01FE816}" dt="2022-12-02T13:45:50.125" v="2268" actId="26606"/>
          <ac:spMkLst>
            <pc:docMk/>
            <pc:sldMk cId="609602405" sldId="398"/>
            <ac:spMk id="6" creationId="{15CF622B-9C69-AA82-770D-8C09F90D719C}"/>
          </ac:spMkLst>
        </pc:spChg>
        <pc:spChg chg="add mod">
          <ac:chgData name="이 상민" userId="7f608b41624e15f1" providerId="LiveId" clId="{F7658383-CE00-4F7C-8F40-90B1C01FE816}" dt="2022-12-02T13:45:01.107" v="2256" actId="571"/>
          <ac:spMkLst>
            <pc:docMk/>
            <pc:sldMk cId="609602405" sldId="398"/>
            <ac:spMk id="7" creationId="{4C8F1A7E-A3C4-EBBA-C9CB-061B570C7CCA}"/>
          </ac:spMkLst>
        </pc:spChg>
        <pc:spChg chg="add mod">
          <ac:chgData name="이 상민" userId="7f608b41624e15f1" providerId="LiveId" clId="{F7658383-CE00-4F7C-8F40-90B1C01FE816}" dt="2022-12-02T13:49:11.151" v="2366" actId="1076"/>
          <ac:spMkLst>
            <pc:docMk/>
            <pc:sldMk cId="609602405" sldId="398"/>
            <ac:spMk id="8" creationId="{3E24B0F1-E665-66C0-EB38-493A0D888ADB}"/>
          </ac:spMkLst>
        </pc:spChg>
        <pc:spChg chg="add mod">
          <ac:chgData name="이 상민" userId="7f608b41624e15f1" providerId="LiveId" clId="{F7658383-CE00-4F7C-8F40-90B1C01FE816}" dt="2022-12-02T13:45:35.872" v="2263"/>
          <ac:spMkLst>
            <pc:docMk/>
            <pc:sldMk cId="609602405" sldId="398"/>
            <ac:spMk id="9" creationId="{9370A10E-C288-63DC-016F-02A1B84BD259}"/>
          </ac:spMkLst>
        </pc:spChg>
        <pc:spChg chg="add mod">
          <ac:chgData name="이 상민" userId="7f608b41624e15f1" providerId="LiveId" clId="{F7658383-CE00-4F7C-8F40-90B1C01FE816}" dt="2022-12-02T13:50:11.103" v="2390" actId="1076"/>
          <ac:spMkLst>
            <pc:docMk/>
            <pc:sldMk cId="609602405" sldId="398"/>
            <ac:spMk id="10" creationId="{374DB3C4-0097-EEAA-88F5-CD6295F5D68E}"/>
          </ac:spMkLst>
        </pc:spChg>
        <pc:spChg chg="add del">
          <ac:chgData name="이 상민" userId="7f608b41624e15f1" providerId="LiveId" clId="{F7658383-CE00-4F7C-8F40-90B1C01FE816}" dt="2022-12-02T13:44:46.812" v="2252" actId="26606"/>
          <ac:spMkLst>
            <pc:docMk/>
            <pc:sldMk cId="609602405" sldId="398"/>
            <ac:spMk id="11" creationId="{BBC3D062-BC64-4565-B4BA-0A496EA3F343}"/>
          </ac:spMkLst>
        </pc:spChg>
        <pc:spChg chg="add mod ord">
          <ac:chgData name="이 상민" userId="7f608b41624e15f1" providerId="LiveId" clId="{F7658383-CE00-4F7C-8F40-90B1C01FE816}" dt="2022-12-02T13:49:34.197" v="2377" actId="20577"/>
          <ac:spMkLst>
            <pc:docMk/>
            <pc:sldMk cId="609602405" sldId="398"/>
            <ac:spMk id="12" creationId="{38A83362-DC9C-7A3D-6645-0360BFDCFA8C}"/>
          </ac:spMkLst>
        </pc:spChg>
        <pc:spChg chg="add del">
          <ac:chgData name="이 상민" userId="7f608b41624e15f1" providerId="LiveId" clId="{F7658383-CE00-4F7C-8F40-90B1C01FE816}" dt="2022-12-02T13:45:17.913" v="2258" actId="26606"/>
          <ac:spMkLst>
            <pc:docMk/>
            <pc:sldMk cId="609602405" sldId="398"/>
            <ac:spMk id="16" creationId="{E88A2CF0-EEEA-4EBA-876E-6521DF75DA62}"/>
          </ac:spMkLst>
        </pc:spChg>
        <pc:spChg chg="add del">
          <ac:chgData name="이 상민" userId="7f608b41624e15f1" providerId="LiveId" clId="{F7658383-CE00-4F7C-8F40-90B1C01FE816}" dt="2022-12-02T13:45:17.913" v="2258" actId="26606"/>
          <ac:spMkLst>
            <pc:docMk/>
            <pc:sldMk cId="609602405" sldId="398"/>
            <ac:spMk id="17" creationId="{23B8DCDE-0295-4B08-88C9-5E6D9560CA81}"/>
          </ac:spMkLst>
        </pc:spChg>
        <pc:spChg chg="add mod">
          <ac:chgData name="이 상민" userId="7f608b41624e15f1" providerId="LiveId" clId="{F7658383-CE00-4F7C-8F40-90B1C01FE816}" dt="2022-12-02T13:49:41.422" v="2381" actId="1076"/>
          <ac:spMkLst>
            <pc:docMk/>
            <pc:sldMk cId="609602405" sldId="398"/>
            <ac:spMk id="18" creationId="{13E37555-5F40-7FD7-58B1-3D4ABA0A9B70}"/>
          </ac:spMkLst>
        </pc:spChg>
        <pc:spChg chg="add mod">
          <ac:chgData name="이 상민" userId="7f608b41624e15f1" providerId="LiveId" clId="{F7658383-CE00-4F7C-8F40-90B1C01FE816}" dt="2022-12-02T13:49:45.814" v="2383" actId="1076"/>
          <ac:spMkLst>
            <pc:docMk/>
            <pc:sldMk cId="609602405" sldId="398"/>
            <ac:spMk id="20" creationId="{FC7190EC-7A0B-8C83-B011-740C998C0215}"/>
          </ac:spMkLst>
        </pc:spChg>
        <pc:spChg chg="add del">
          <ac:chgData name="이 상민" userId="7f608b41624e15f1" providerId="LiveId" clId="{F7658383-CE00-4F7C-8F40-90B1C01FE816}" dt="2022-12-02T13:45:50.125" v="2268" actId="26606"/>
          <ac:spMkLst>
            <pc:docMk/>
            <pc:sldMk cId="609602405" sldId="398"/>
            <ac:spMk id="22" creationId="{5BBD3ED2-B0E6-45A2-ABD5-ECF31BC37C2E}"/>
          </ac:spMkLst>
        </pc:spChg>
        <pc:spChg chg="add mod">
          <ac:chgData name="이 상민" userId="7f608b41624e15f1" providerId="LiveId" clId="{F7658383-CE00-4F7C-8F40-90B1C01FE816}" dt="2022-12-02T16:28:33.305" v="7173" actId="20577"/>
          <ac:spMkLst>
            <pc:docMk/>
            <pc:sldMk cId="609602405" sldId="398"/>
            <ac:spMk id="23" creationId="{A9CA3921-EB44-5D7E-12C8-5B4543EE83D5}"/>
          </ac:spMkLst>
        </pc:spChg>
        <pc:spChg chg="add del">
          <ac:chgData name="이 상민" userId="7f608b41624e15f1" providerId="LiveId" clId="{F7658383-CE00-4F7C-8F40-90B1C01FE816}" dt="2022-12-02T13:45:50.125" v="2268" actId="26606"/>
          <ac:spMkLst>
            <pc:docMk/>
            <pc:sldMk cId="609602405" sldId="398"/>
            <ac:spMk id="24" creationId="{F2D2D1E8-4ABF-4B6B-B39D-40B080B61E49}"/>
          </ac:spMkLst>
        </pc:spChg>
        <pc:spChg chg="add del">
          <ac:chgData name="이 상민" userId="7f608b41624e15f1" providerId="LiveId" clId="{F7658383-CE00-4F7C-8F40-90B1C01FE816}" dt="2022-12-02T13:45:50.125" v="2268" actId="26606"/>
          <ac:spMkLst>
            <pc:docMk/>
            <pc:sldMk cId="609602405" sldId="398"/>
            <ac:spMk id="26" creationId="{BC7AB4B5-66A5-48D1-BD88-C60A16ED971B}"/>
          </ac:spMkLst>
        </pc:spChg>
        <pc:spChg chg="add del">
          <ac:chgData name="이 상민" userId="7f608b41624e15f1" providerId="LiveId" clId="{F7658383-CE00-4F7C-8F40-90B1C01FE816}" dt="2022-12-02T13:45:50.125" v="2268" actId="26606"/>
          <ac:spMkLst>
            <pc:docMk/>
            <pc:sldMk cId="609602405" sldId="398"/>
            <ac:spMk id="33" creationId="{6B5F0F39-CE44-4E7E-9C48-029B73288275}"/>
          </ac:spMkLst>
        </pc:spChg>
        <pc:picChg chg="add del">
          <ac:chgData name="이 상민" userId="7f608b41624e15f1" providerId="LiveId" clId="{F7658383-CE00-4F7C-8F40-90B1C01FE816}" dt="2022-12-02T13:45:50.125" v="2268" actId="26606"/>
          <ac:picMkLst>
            <pc:docMk/>
            <pc:sldMk cId="609602405" sldId="398"/>
            <ac:picMk id="30" creationId="{F96EEFD0-8F51-0EDB-66AE-EEFDE709353E}"/>
          </ac:picMkLst>
        </pc:picChg>
        <pc:cxnChg chg="add del">
          <ac:chgData name="이 상민" userId="7f608b41624e15f1" providerId="LiveId" clId="{F7658383-CE00-4F7C-8F40-90B1C01FE816}" dt="2022-12-02T13:44:46.812" v="2252" actId="26606"/>
          <ac:cxnSpMkLst>
            <pc:docMk/>
            <pc:sldMk cId="609602405" sldId="398"/>
            <ac:cxnSpMk id="13" creationId="{022E3983-091A-4CCE-B772-9E6372F65F18}"/>
          </ac:cxnSpMkLst>
        </pc:cxnChg>
        <pc:cxnChg chg="add del">
          <ac:chgData name="이 상민" userId="7f608b41624e15f1" providerId="LiveId" clId="{F7658383-CE00-4F7C-8F40-90B1C01FE816}" dt="2022-12-02T13:45:17.913" v="2258" actId="26606"/>
          <ac:cxnSpMkLst>
            <pc:docMk/>
            <pc:sldMk cId="609602405" sldId="398"/>
            <ac:cxnSpMk id="15" creationId="{08757D1C-8139-4BDF-A28F-418158B4F7C0}"/>
          </ac:cxnSpMkLst>
        </pc:cxnChg>
      </pc:sldChg>
      <pc:sldChg chg="new add del">
        <pc:chgData name="이 상민" userId="7f608b41624e15f1" providerId="LiveId" clId="{F7658383-CE00-4F7C-8F40-90B1C01FE816}" dt="2022-12-02T13:44:27.669" v="2235" actId="47"/>
        <pc:sldMkLst>
          <pc:docMk/>
          <pc:sldMk cId="2637425610" sldId="398"/>
        </pc:sldMkLst>
      </pc:sldChg>
      <pc:sldChg chg="addSp delSp modSp new mod modTransition setBg addAnim">
        <pc:chgData name="이 상민" userId="7f608b41624e15f1" providerId="LiveId" clId="{F7658383-CE00-4F7C-8F40-90B1C01FE816}" dt="2022-12-02T14:34:26.277" v="3586" actId="404"/>
        <pc:sldMkLst>
          <pc:docMk/>
          <pc:sldMk cId="1543168804" sldId="399"/>
        </pc:sldMkLst>
        <pc:spChg chg="mod">
          <ac:chgData name="이 상민" userId="7f608b41624e15f1" providerId="LiveId" clId="{F7658383-CE00-4F7C-8F40-90B1C01FE816}" dt="2022-12-02T14:34:26.277" v="3586" actId="404"/>
          <ac:spMkLst>
            <pc:docMk/>
            <pc:sldMk cId="1543168804" sldId="399"/>
            <ac:spMk id="2" creationId="{4247E758-6A1E-90B0-1B1A-39402F541E8B}"/>
          </ac:spMkLst>
        </pc:spChg>
        <pc:spChg chg="del">
          <ac:chgData name="이 상민" userId="7f608b41624e15f1" providerId="LiveId" clId="{F7658383-CE00-4F7C-8F40-90B1C01FE816}" dt="2022-12-02T13:50:44.064" v="2392" actId="26606"/>
          <ac:spMkLst>
            <pc:docMk/>
            <pc:sldMk cId="1543168804" sldId="399"/>
            <ac:spMk id="3" creationId="{842309F4-B0C7-F87F-BD72-8622E3210B7D}"/>
          </ac:spMkLst>
        </pc:spChg>
        <pc:spChg chg="del mod ord">
          <ac:chgData name="이 상민" userId="7f608b41624e15f1" providerId="LiveId" clId="{F7658383-CE00-4F7C-8F40-90B1C01FE816}" dt="2022-12-02T13:52:14.034" v="2437" actId="478"/>
          <ac:spMkLst>
            <pc:docMk/>
            <pc:sldMk cId="1543168804" sldId="399"/>
            <ac:spMk id="4" creationId="{2A60AE30-15D0-7FC0-DC44-F1DA9DE265E1}"/>
          </ac:spMkLst>
        </pc:spChg>
        <pc:spChg chg="del mod">
          <ac:chgData name="이 상민" userId="7f608b41624e15f1" providerId="LiveId" clId="{F7658383-CE00-4F7C-8F40-90B1C01FE816}" dt="2022-12-02T13:52:09.387" v="2434" actId="478"/>
          <ac:spMkLst>
            <pc:docMk/>
            <pc:sldMk cId="1543168804" sldId="399"/>
            <ac:spMk id="5" creationId="{0AD1910B-DA9B-88DC-F4E2-91D8EA32252A}"/>
          </ac:spMkLst>
        </pc:spChg>
        <pc:spChg chg="mod">
          <ac:chgData name="이 상민" userId="7f608b41624e15f1" providerId="LiveId" clId="{F7658383-CE00-4F7C-8F40-90B1C01FE816}" dt="2022-12-02T13:51:09.529" v="2427" actId="26606"/>
          <ac:spMkLst>
            <pc:docMk/>
            <pc:sldMk cId="1543168804" sldId="399"/>
            <ac:spMk id="6" creationId="{37E57810-9DBF-B9A7-7A24-4D679CCFF696}"/>
          </ac:spMkLst>
        </pc:spChg>
        <pc:spChg chg="add del">
          <ac:chgData name="이 상민" userId="7f608b41624e15f1" providerId="LiveId" clId="{F7658383-CE00-4F7C-8F40-90B1C01FE816}" dt="2022-12-02T13:51:09.529" v="2427" actId="26606"/>
          <ac:spMkLst>
            <pc:docMk/>
            <pc:sldMk cId="1543168804" sldId="399"/>
            <ac:spMk id="11" creationId="{8D62164E-4528-40DB-BC26-D6DDE216A059}"/>
          </ac:spMkLst>
        </pc:spChg>
        <pc:spChg chg="add del">
          <ac:chgData name="이 상민" userId="7f608b41624e15f1" providerId="LiveId" clId="{F7658383-CE00-4F7C-8F40-90B1C01FE816}" dt="2022-12-02T13:51:09.529" v="2427" actId="26606"/>
          <ac:spMkLst>
            <pc:docMk/>
            <pc:sldMk cId="1543168804" sldId="399"/>
            <ac:spMk id="13" creationId="{F30007FA-C6A2-43A0-8045-7016AEF81713}"/>
          </ac:spMkLst>
        </pc:spChg>
        <pc:picChg chg="add del">
          <ac:chgData name="이 상민" userId="7f608b41624e15f1" providerId="LiveId" clId="{F7658383-CE00-4F7C-8F40-90B1C01FE816}" dt="2022-12-02T13:52:12.449" v="2436" actId="478"/>
          <ac:picMkLst>
            <pc:docMk/>
            <pc:sldMk cId="1543168804" sldId="399"/>
            <ac:picMk id="15" creationId="{C167661D-27D5-3AF2-3179-201676BD97B2}"/>
          </ac:picMkLst>
        </pc:picChg>
      </pc:sldChg>
      <pc:sldChg chg="new del">
        <pc:chgData name="이 상민" userId="7f608b41624e15f1" providerId="LiveId" clId="{F7658383-CE00-4F7C-8F40-90B1C01FE816}" dt="2022-12-02T14:00:46.938" v="2722" actId="2696"/>
        <pc:sldMkLst>
          <pc:docMk/>
          <pc:sldMk cId="3226643657" sldId="400"/>
        </pc:sldMkLst>
      </pc:sldChg>
      <pc:sldChg chg="addSp delSp modSp new mod ord setBg addAnim">
        <pc:chgData name="이 상민" userId="7f608b41624e15f1" providerId="LiveId" clId="{F7658383-CE00-4F7C-8F40-90B1C01FE816}" dt="2022-12-02T14:23:40.670" v="3327"/>
        <pc:sldMkLst>
          <pc:docMk/>
          <pc:sldMk cId="3517936477" sldId="400"/>
        </pc:sldMkLst>
        <pc:spChg chg="mod ord">
          <ac:chgData name="이 상민" userId="7f608b41624e15f1" providerId="LiveId" clId="{F7658383-CE00-4F7C-8F40-90B1C01FE816}" dt="2022-12-02T14:07:27.741" v="2868" actId="1076"/>
          <ac:spMkLst>
            <pc:docMk/>
            <pc:sldMk cId="3517936477" sldId="400"/>
            <ac:spMk id="2" creationId="{D757B622-F4EC-DA28-A460-6FECB6039B55}"/>
          </ac:spMkLst>
        </pc:spChg>
        <pc:spChg chg="del">
          <ac:chgData name="이 상민" userId="7f608b41624e15f1" providerId="LiveId" clId="{F7658383-CE00-4F7C-8F40-90B1C01FE816}" dt="2022-12-02T14:04:34.974" v="2751" actId="478"/>
          <ac:spMkLst>
            <pc:docMk/>
            <pc:sldMk cId="3517936477" sldId="400"/>
            <ac:spMk id="3" creationId="{7AE3994C-4951-3E61-31C1-867BC048A0A6}"/>
          </ac:spMkLst>
        </pc:spChg>
        <pc:spChg chg="del">
          <ac:chgData name="이 상민" userId="7f608b41624e15f1" providerId="LiveId" clId="{F7658383-CE00-4F7C-8F40-90B1C01FE816}" dt="2022-12-02T14:04:34.974" v="2751" actId="478"/>
          <ac:spMkLst>
            <pc:docMk/>
            <pc:sldMk cId="3517936477" sldId="400"/>
            <ac:spMk id="4" creationId="{169ABF3F-9FD5-1E27-EBFF-33356712D5BB}"/>
          </ac:spMkLst>
        </pc:spChg>
        <pc:spChg chg="del">
          <ac:chgData name="이 상민" userId="7f608b41624e15f1" providerId="LiveId" clId="{F7658383-CE00-4F7C-8F40-90B1C01FE816}" dt="2022-12-02T14:04:36.276" v="2752" actId="478"/>
          <ac:spMkLst>
            <pc:docMk/>
            <pc:sldMk cId="3517936477" sldId="400"/>
            <ac:spMk id="5" creationId="{E364DB1D-D9CC-5FFB-1969-D1CF9B96C36F}"/>
          </ac:spMkLst>
        </pc:spChg>
        <pc:spChg chg="del">
          <ac:chgData name="이 상민" userId="7f608b41624e15f1" providerId="LiveId" clId="{F7658383-CE00-4F7C-8F40-90B1C01FE816}" dt="2022-12-02T14:04:36.276" v="2752" actId="478"/>
          <ac:spMkLst>
            <pc:docMk/>
            <pc:sldMk cId="3517936477" sldId="400"/>
            <ac:spMk id="6" creationId="{625CEDFB-5EBF-C129-8D25-C5C74A4A9451}"/>
          </ac:spMkLst>
        </pc:spChg>
        <pc:spChg chg="del">
          <ac:chgData name="이 상민" userId="7f608b41624e15f1" providerId="LiveId" clId="{F7658383-CE00-4F7C-8F40-90B1C01FE816}" dt="2022-12-02T14:04:34.974" v="2751" actId="478"/>
          <ac:spMkLst>
            <pc:docMk/>
            <pc:sldMk cId="3517936477" sldId="400"/>
            <ac:spMk id="7" creationId="{A4759E74-92EB-865E-F3F9-66DC375A4FCF}"/>
          </ac:spMkLst>
        </pc:spChg>
        <pc:spChg chg="del">
          <ac:chgData name="이 상민" userId="7f608b41624e15f1" providerId="LiveId" clId="{F7658383-CE00-4F7C-8F40-90B1C01FE816}" dt="2022-12-02T14:04:34.974" v="2751" actId="478"/>
          <ac:spMkLst>
            <pc:docMk/>
            <pc:sldMk cId="3517936477" sldId="400"/>
            <ac:spMk id="8" creationId="{F2F124D2-B4DE-0726-7F4B-4206CBF1A078}"/>
          </ac:spMkLst>
        </pc:spChg>
        <pc:spChg chg="mod ord">
          <ac:chgData name="이 상민" userId="7f608b41624e15f1" providerId="LiveId" clId="{F7658383-CE00-4F7C-8F40-90B1C01FE816}" dt="2022-12-02T14:06:46.764" v="2828" actId="26606"/>
          <ac:spMkLst>
            <pc:docMk/>
            <pc:sldMk cId="3517936477" sldId="400"/>
            <ac:spMk id="9" creationId="{B9F6AEE1-86BA-CE4D-8934-FBA0947DEEFF}"/>
          </ac:spMkLst>
        </pc:spChg>
        <pc:spChg chg="add">
          <ac:chgData name="이 상민" userId="7f608b41624e15f1" providerId="LiveId" clId="{F7658383-CE00-4F7C-8F40-90B1C01FE816}" dt="2022-12-02T14:06:46.764" v="2828" actId="26606"/>
          <ac:spMkLst>
            <pc:docMk/>
            <pc:sldMk cId="3517936477" sldId="400"/>
            <ac:spMk id="20" creationId="{16B73C71-1168-4ACB-A30C-F2A5EBD70A0C}"/>
          </ac:spMkLst>
        </pc:spChg>
        <pc:picChg chg="add del mod ord">
          <ac:chgData name="이 상민" userId="7f608b41624e15f1" providerId="LiveId" clId="{F7658383-CE00-4F7C-8F40-90B1C01FE816}" dt="2022-12-02T14:06:46.764" v="2828" actId="26606"/>
          <ac:picMkLst>
            <pc:docMk/>
            <pc:sldMk cId="3517936477" sldId="400"/>
            <ac:picMk id="11" creationId="{D3605941-4512-2569-9C8F-5A29FD2DF6F0}"/>
          </ac:picMkLst>
        </pc:picChg>
        <pc:picChg chg="add mod">
          <ac:chgData name="이 상민" userId="7f608b41624e15f1" providerId="LiveId" clId="{F7658383-CE00-4F7C-8F40-90B1C01FE816}" dt="2022-12-02T14:06:46.764" v="2828" actId="26606"/>
          <ac:picMkLst>
            <pc:docMk/>
            <pc:sldMk cId="3517936477" sldId="400"/>
            <ac:picMk id="13" creationId="{9B1CA0F9-CAE4-CA96-BED3-02BDE6FDDD9E}"/>
          </ac:picMkLst>
        </pc:picChg>
        <pc:picChg chg="add mod">
          <ac:chgData name="이 상민" userId="7f608b41624e15f1" providerId="LiveId" clId="{F7658383-CE00-4F7C-8F40-90B1C01FE816}" dt="2022-12-02T14:06:46.764" v="2828" actId="26606"/>
          <ac:picMkLst>
            <pc:docMk/>
            <pc:sldMk cId="3517936477" sldId="400"/>
            <ac:picMk id="15" creationId="{03D3338D-4859-685B-4039-B4E4CAA6959D}"/>
          </ac:picMkLst>
        </pc:picChg>
      </pc:sldChg>
      <pc:sldChg chg="addSp delSp modSp new mod setBg modAnim">
        <pc:chgData name="이 상민" userId="7f608b41624e15f1" providerId="LiveId" clId="{F7658383-CE00-4F7C-8F40-90B1C01FE816}" dt="2022-12-02T14:33:19.811" v="3565"/>
        <pc:sldMkLst>
          <pc:docMk/>
          <pc:sldMk cId="3036821503" sldId="401"/>
        </pc:sldMkLst>
        <pc:spChg chg="del mod">
          <ac:chgData name="이 상민" userId="7f608b41624e15f1" providerId="LiveId" clId="{F7658383-CE00-4F7C-8F40-90B1C01FE816}" dt="2022-12-02T14:08:57.681" v="2951" actId="478"/>
          <ac:spMkLst>
            <pc:docMk/>
            <pc:sldMk cId="3036821503" sldId="401"/>
            <ac:spMk id="2" creationId="{89F15073-C619-91AF-6D4C-8EACCD813FEC}"/>
          </ac:spMkLst>
        </pc:spChg>
        <pc:spChg chg="del">
          <ac:chgData name="이 상민" userId="7f608b41624e15f1" providerId="LiveId" clId="{F7658383-CE00-4F7C-8F40-90B1C01FE816}" dt="2022-12-02T14:07:57.483" v="2872" actId="478"/>
          <ac:spMkLst>
            <pc:docMk/>
            <pc:sldMk cId="3036821503" sldId="401"/>
            <ac:spMk id="3" creationId="{48A310CA-0A93-1B75-088C-DBFB45F796C1}"/>
          </ac:spMkLst>
        </pc:spChg>
        <pc:spChg chg="del">
          <ac:chgData name="이 상민" userId="7f608b41624e15f1" providerId="LiveId" clId="{F7658383-CE00-4F7C-8F40-90B1C01FE816}" dt="2022-12-02T14:07:57.483" v="2872" actId="478"/>
          <ac:spMkLst>
            <pc:docMk/>
            <pc:sldMk cId="3036821503" sldId="401"/>
            <ac:spMk id="4" creationId="{44BE6739-7373-CC4E-B7E2-D005807670F6}"/>
          </ac:spMkLst>
        </pc:spChg>
        <pc:spChg chg="del">
          <ac:chgData name="이 상민" userId="7f608b41624e15f1" providerId="LiveId" clId="{F7658383-CE00-4F7C-8F40-90B1C01FE816}" dt="2022-12-02T14:07:57.483" v="2872" actId="478"/>
          <ac:spMkLst>
            <pc:docMk/>
            <pc:sldMk cId="3036821503" sldId="401"/>
            <ac:spMk id="5" creationId="{EF605DB2-63F0-412D-88AF-9EE833B7AD3E}"/>
          </ac:spMkLst>
        </pc:spChg>
        <pc:spChg chg="del">
          <ac:chgData name="이 상민" userId="7f608b41624e15f1" providerId="LiveId" clId="{F7658383-CE00-4F7C-8F40-90B1C01FE816}" dt="2022-12-02T14:07:57.483" v="2872" actId="478"/>
          <ac:spMkLst>
            <pc:docMk/>
            <pc:sldMk cId="3036821503" sldId="401"/>
            <ac:spMk id="6" creationId="{901181A7-8AB9-BE63-F8D5-1BC6B9926B31}"/>
          </ac:spMkLst>
        </pc:spChg>
        <pc:spChg chg="del">
          <ac:chgData name="이 상민" userId="7f608b41624e15f1" providerId="LiveId" clId="{F7658383-CE00-4F7C-8F40-90B1C01FE816}" dt="2022-12-02T14:07:58.706" v="2873" actId="478"/>
          <ac:spMkLst>
            <pc:docMk/>
            <pc:sldMk cId="3036821503" sldId="401"/>
            <ac:spMk id="7" creationId="{795D654B-D991-723A-85C3-12D4B8300FAE}"/>
          </ac:spMkLst>
        </pc:spChg>
        <pc:spChg chg="del">
          <ac:chgData name="이 상민" userId="7f608b41624e15f1" providerId="LiveId" clId="{F7658383-CE00-4F7C-8F40-90B1C01FE816}" dt="2022-12-02T14:07:58.706" v="2873" actId="478"/>
          <ac:spMkLst>
            <pc:docMk/>
            <pc:sldMk cId="3036821503" sldId="401"/>
            <ac:spMk id="8" creationId="{657B83D1-200F-DA4E-3303-EB344284269D}"/>
          </ac:spMkLst>
        </pc:spChg>
        <pc:spChg chg="mod ord">
          <ac:chgData name="이 상민" userId="7f608b41624e15f1" providerId="LiveId" clId="{F7658383-CE00-4F7C-8F40-90B1C01FE816}" dt="2022-12-02T14:11:43.829" v="3075" actId="26606"/>
          <ac:spMkLst>
            <pc:docMk/>
            <pc:sldMk cId="3036821503" sldId="401"/>
            <ac:spMk id="9" creationId="{2C48D991-B959-CC14-7540-28DBFC176164}"/>
          </ac:spMkLst>
        </pc:spChg>
        <pc:spChg chg="add mod ord">
          <ac:chgData name="이 상민" userId="7f608b41624e15f1" providerId="LiveId" clId="{F7658383-CE00-4F7C-8F40-90B1C01FE816}" dt="2022-12-02T14:19:06.645" v="3290" actId="403"/>
          <ac:spMkLst>
            <pc:docMk/>
            <pc:sldMk cId="3036821503" sldId="401"/>
            <ac:spMk id="10" creationId="{F1551E72-5F60-552F-66A3-491E5B475BE3}"/>
          </ac:spMkLst>
        </pc:spChg>
        <pc:spChg chg="add del mod">
          <ac:chgData name="이 상민" userId="7f608b41624e15f1" providerId="LiveId" clId="{F7658383-CE00-4F7C-8F40-90B1C01FE816}" dt="2022-12-02T14:08:59.017" v="2952" actId="478"/>
          <ac:spMkLst>
            <pc:docMk/>
            <pc:sldMk cId="3036821503" sldId="401"/>
            <ac:spMk id="12" creationId="{43A14F71-132A-3144-6E20-81C2F3E30974}"/>
          </ac:spMkLst>
        </pc:spChg>
        <pc:spChg chg="add">
          <ac:chgData name="이 상민" userId="7f608b41624e15f1" providerId="LiveId" clId="{F7658383-CE00-4F7C-8F40-90B1C01FE816}" dt="2022-12-02T14:11:43.829" v="3075" actId="26606"/>
          <ac:spMkLst>
            <pc:docMk/>
            <pc:sldMk cId="3036821503" sldId="401"/>
            <ac:spMk id="25" creationId="{B10A1EB3-C927-4536-9880-11F77B7E097F}"/>
          </ac:spMkLst>
        </pc:spChg>
        <pc:spChg chg="add mod">
          <ac:chgData name="이 상민" userId="7f608b41624e15f1" providerId="LiveId" clId="{F7658383-CE00-4F7C-8F40-90B1C01FE816}" dt="2022-12-02T14:19:13.172" v="3294" actId="1076"/>
          <ac:spMkLst>
            <pc:docMk/>
            <pc:sldMk cId="3036821503" sldId="401"/>
            <ac:spMk id="28" creationId="{7A9A1BB2-BE88-A8FB-E8E3-CD2314A8F05B}"/>
          </ac:spMkLst>
        </pc:spChg>
        <pc:spChg chg="add mod">
          <ac:chgData name="이 상민" userId="7f608b41624e15f1" providerId="LiveId" clId="{F7658383-CE00-4F7C-8F40-90B1C01FE816}" dt="2022-12-02T14:19:09.980" v="3292" actId="1076"/>
          <ac:spMkLst>
            <pc:docMk/>
            <pc:sldMk cId="3036821503" sldId="401"/>
            <ac:spMk id="30" creationId="{3710432D-4B76-F7C3-5522-16C343D1BCC6}"/>
          </ac:spMkLst>
        </pc:spChg>
        <pc:picChg chg="add mod">
          <ac:chgData name="이 상민" userId="7f608b41624e15f1" providerId="LiveId" clId="{F7658383-CE00-4F7C-8F40-90B1C01FE816}" dt="2022-12-02T14:18:18.035" v="3271" actId="1076"/>
          <ac:picMkLst>
            <pc:docMk/>
            <pc:sldMk cId="3036821503" sldId="401"/>
            <ac:picMk id="14" creationId="{C56F1598-C974-BF68-E799-88592F64BAED}"/>
          </ac:picMkLst>
        </pc:picChg>
        <pc:picChg chg="add mod">
          <ac:chgData name="이 상민" userId="7f608b41624e15f1" providerId="LiveId" clId="{F7658383-CE00-4F7C-8F40-90B1C01FE816}" dt="2022-12-02T14:18:18.035" v="3271" actId="1076"/>
          <ac:picMkLst>
            <pc:docMk/>
            <pc:sldMk cId="3036821503" sldId="401"/>
            <ac:picMk id="16" creationId="{EB37AB1C-AEE5-D421-9E53-26944AB3FCFC}"/>
          </ac:picMkLst>
        </pc:picChg>
        <pc:picChg chg="add mod ord">
          <ac:chgData name="이 상민" userId="7f608b41624e15f1" providerId="LiveId" clId="{F7658383-CE00-4F7C-8F40-90B1C01FE816}" dt="2022-12-02T14:18:18.035" v="3271" actId="1076"/>
          <ac:picMkLst>
            <pc:docMk/>
            <pc:sldMk cId="3036821503" sldId="401"/>
            <ac:picMk id="18" creationId="{C319C638-518A-2037-4284-8C7BEB155C44}"/>
          </ac:picMkLst>
        </pc:picChg>
        <pc:picChg chg="add mod">
          <ac:chgData name="이 상민" userId="7f608b41624e15f1" providerId="LiveId" clId="{F7658383-CE00-4F7C-8F40-90B1C01FE816}" dt="2022-12-02T14:18:18.035" v="3271" actId="1076"/>
          <ac:picMkLst>
            <pc:docMk/>
            <pc:sldMk cId="3036821503" sldId="401"/>
            <ac:picMk id="20" creationId="{42D20C38-5D95-DEE9-3934-658BB3BA8E8D}"/>
          </ac:picMkLst>
        </pc:picChg>
        <pc:picChg chg="add del mod">
          <ac:chgData name="이 상민" userId="7f608b41624e15f1" providerId="LiveId" clId="{F7658383-CE00-4F7C-8F40-90B1C01FE816}" dt="2022-12-02T14:11:28.698" v="3045" actId="22"/>
          <ac:picMkLst>
            <pc:docMk/>
            <pc:sldMk cId="3036821503" sldId="401"/>
            <ac:picMk id="22" creationId="{74B247CB-3DEF-713A-0F0B-83D6EFE63269}"/>
          </ac:picMkLst>
        </pc:picChg>
        <pc:picChg chg="add mod">
          <ac:chgData name="이 상민" userId="7f608b41624e15f1" providerId="LiveId" clId="{F7658383-CE00-4F7C-8F40-90B1C01FE816}" dt="2022-12-02T14:18:18.035" v="3271" actId="1076"/>
          <ac:picMkLst>
            <pc:docMk/>
            <pc:sldMk cId="3036821503" sldId="401"/>
            <ac:picMk id="24" creationId="{D7E8EEFE-564D-A559-6FCF-A8827370B74B}"/>
          </ac:picMkLst>
        </pc:picChg>
        <pc:picChg chg="add">
          <ac:chgData name="이 상민" userId="7f608b41624e15f1" providerId="LiveId" clId="{F7658383-CE00-4F7C-8F40-90B1C01FE816}" dt="2022-12-02T14:11:43.829" v="3075" actId="26606"/>
          <ac:picMkLst>
            <pc:docMk/>
            <pc:sldMk cId="3036821503" sldId="401"/>
            <ac:picMk id="27" creationId="{D8C67178-C15E-489D-8DDF-CB1BD419478F}"/>
          </ac:picMkLst>
        </pc:picChg>
      </pc:sldChg>
      <pc:sldChg chg="addSp delSp modSp add mod setBg delDesignElem">
        <pc:chgData name="이 상민" userId="7f608b41624e15f1" providerId="LiveId" clId="{F7658383-CE00-4F7C-8F40-90B1C01FE816}" dt="2022-12-02T14:32:31.883" v="3562" actId="1076"/>
        <pc:sldMkLst>
          <pc:docMk/>
          <pc:sldMk cId="3617471832" sldId="402"/>
        </pc:sldMkLst>
        <pc:spChg chg="mod ord">
          <ac:chgData name="이 상민" userId="7f608b41624e15f1" providerId="LiveId" clId="{F7658383-CE00-4F7C-8F40-90B1C01FE816}" dt="2022-12-02T14:28:16.990" v="3410" actId="6549"/>
          <ac:spMkLst>
            <pc:docMk/>
            <pc:sldMk cId="3617471832" sldId="402"/>
            <ac:spMk id="2" creationId="{D757B622-F4EC-DA28-A460-6FECB6039B55}"/>
          </ac:spMkLst>
        </pc:spChg>
        <pc:spChg chg="mod ord">
          <ac:chgData name="이 상민" userId="7f608b41624e15f1" providerId="LiveId" clId="{F7658383-CE00-4F7C-8F40-90B1C01FE816}" dt="2022-12-02T14:24:14.399" v="3330" actId="26606"/>
          <ac:spMkLst>
            <pc:docMk/>
            <pc:sldMk cId="3617471832" sldId="402"/>
            <ac:spMk id="9" creationId="{B9F6AEE1-86BA-CE4D-8934-FBA0947DEEFF}"/>
          </ac:spMkLst>
        </pc:spChg>
        <pc:spChg chg="add del">
          <ac:chgData name="이 상민" userId="7f608b41624e15f1" providerId="LiveId" clId="{F7658383-CE00-4F7C-8F40-90B1C01FE816}" dt="2022-12-02T14:24:14.399" v="3330" actId="26606"/>
          <ac:spMkLst>
            <pc:docMk/>
            <pc:sldMk cId="3617471832" sldId="402"/>
            <ac:spMk id="17" creationId="{16B73C71-1168-4ACB-A30C-F2A5EBD70A0C}"/>
          </ac:spMkLst>
        </pc:spChg>
        <pc:spChg chg="del">
          <ac:chgData name="이 상민" userId="7f608b41624e15f1" providerId="LiveId" clId="{F7658383-CE00-4F7C-8F40-90B1C01FE816}" dt="2022-12-02T14:16:01.120" v="3153"/>
          <ac:spMkLst>
            <pc:docMk/>
            <pc:sldMk cId="3617471832" sldId="402"/>
            <ac:spMk id="20" creationId="{16B73C71-1168-4ACB-A30C-F2A5EBD70A0C}"/>
          </ac:spMkLst>
        </pc:spChg>
        <pc:spChg chg="add del">
          <ac:chgData name="이 상민" userId="7f608b41624e15f1" providerId="LiveId" clId="{F7658383-CE00-4F7C-8F40-90B1C01FE816}" dt="2022-12-02T14:24:14.399" v="3330" actId="26606"/>
          <ac:spMkLst>
            <pc:docMk/>
            <pc:sldMk cId="3617471832" sldId="402"/>
            <ac:spMk id="22" creationId="{7C809178-18EC-4F14-82C0-293EC9D14BCB}"/>
          </ac:spMkLst>
        </pc:spChg>
        <pc:picChg chg="add del mod ord">
          <ac:chgData name="이 상민" userId="7f608b41624e15f1" providerId="LiveId" clId="{F7658383-CE00-4F7C-8F40-90B1C01FE816}" dt="2022-12-02T14:29:44.751" v="3488" actId="478"/>
          <ac:picMkLst>
            <pc:docMk/>
            <pc:sldMk cId="3617471832" sldId="402"/>
            <ac:picMk id="4" creationId="{68D5197A-1EB2-210B-197C-8E08D5F95DD4}"/>
          </ac:picMkLst>
        </pc:picChg>
        <pc:picChg chg="add mod ord">
          <ac:chgData name="이 상민" userId="7f608b41624e15f1" providerId="LiveId" clId="{F7658383-CE00-4F7C-8F40-90B1C01FE816}" dt="2022-12-02T14:32:27.612" v="3560" actId="1076"/>
          <ac:picMkLst>
            <pc:docMk/>
            <pc:sldMk cId="3617471832" sldId="402"/>
            <ac:picMk id="6" creationId="{F5F65EC0-7334-9C8C-C9C4-8FC905D5D242}"/>
          </ac:picMkLst>
        </pc:picChg>
        <pc:picChg chg="add mod ord">
          <ac:chgData name="이 상민" userId="7f608b41624e15f1" providerId="LiveId" clId="{F7658383-CE00-4F7C-8F40-90B1C01FE816}" dt="2022-12-02T14:32:24.811" v="3557" actId="1076"/>
          <ac:picMkLst>
            <pc:docMk/>
            <pc:sldMk cId="3617471832" sldId="402"/>
            <ac:picMk id="8" creationId="{46532BEC-B854-AEC9-658B-EEB040FAEBED}"/>
          </ac:picMkLst>
        </pc:picChg>
        <pc:picChg chg="del">
          <ac:chgData name="이 상민" userId="7f608b41624e15f1" providerId="LiveId" clId="{F7658383-CE00-4F7C-8F40-90B1C01FE816}" dt="2022-12-02T14:16:17.301" v="3176" actId="478"/>
          <ac:picMkLst>
            <pc:docMk/>
            <pc:sldMk cId="3617471832" sldId="402"/>
            <ac:picMk id="11" creationId="{D3605941-4512-2569-9C8F-5A29FD2DF6F0}"/>
          </ac:picMkLst>
        </pc:picChg>
        <pc:picChg chg="add mod ord">
          <ac:chgData name="이 상민" userId="7f608b41624e15f1" providerId="LiveId" clId="{F7658383-CE00-4F7C-8F40-90B1C01FE816}" dt="2022-12-02T14:32:31.883" v="3562" actId="1076"/>
          <ac:picMkLst>
            <pc:docMk/>
            <pc:sldMk cId="3617471832" sldId="402"/>
            <ac:picMk id="12" creationId="{D7B7A29C-313B-1854-E0D9-21C2D6DD8307}"/>
          </ac:picMkLst>
        </pc:picChg>
        <pc:picChg chg="del">
          <ac:chgData name="이 상민" userId="7f608b41624e15f1" providerId="LiveId" clId="{F7658383-CE00-4F7C-8F40-90B1C01FE816}" dt="2022-12-02T14:16:18.908" v="3178" actId="478"/>
          <ac:picMkLst>
            <pc:docMk/>
            <pc:sldMk cId="3617471832" sldId="402"/>
            <ac:picMk id="13" creationId="{9B1CA0F9-CAE4-CA96-BED3-02BDE6FDDD9E}"/>
          </ac:picMkLst>
        </pc:picChg>
        <pc:picChg chg="del">
          <ac:chgData name="이 상민" userId="7f608b41624e15f1" providerId="LiveId" clId="{F7658383-CE00-4F7C-8F40-90B1C01FE816}" dt="2022-12-02T14:16:18.627" v="3177" actId="478"/>
          <ac:picMkLst>
            <pc:docMk/>
            <pc:sldMk cId="3617471832" sldId="402"/>
            <ac:picMk id="15" creationId="{03D3338D-4859-685B-4039-B4E4CAA6959D}"/>
          </ac:picMkLst>
        </pc:picChg>
      </pc:sldChg>
      <pc:sldChg chg="addSp delSp modSp add mod ord addAnim">
        <pc:chgData name="이 상민" userId="7f608b41624e15f1" providerId="LiveId" clId="{F7658383-CE00-4F7C-8F40-90B1C01FE816}" dt="2022-12-02T14:27:35.228" v="3403" actId="20577"/>
        <pc:sldMkLst>
          <pc:docMk/>
          <pc:sldMk cId="800349584" sldId="403"/>
        </pc:sldMkLst>
        <pc:spChg chg="del mod">
          <ac:chgData name="이 상민" userId="7f608b41624e15f1" providerId="LiveId" clId="{F7658383-CE00-4F7C-8F40-90B1C01FE816}" dt="2022-12-02T14:25:18.399" v="3350" actId="478"/>
          <ac:spMkLst>
            <pc:docMk/>
            <pc:sldMk cId="800349584" sldId="403"/>
            <ac:spMk id="4" creationId="{0C329F70-04F7-4C70-BCF8-D4371F54EF2F}"/>
          </ac:spMkLst>
        </pc:spChg>
        <pc:spChg chg="mod">
          <ac:chgData name="이 상민" userId="7f608b41624e15f1" providerId="LiveId" clId="{F7658383-CE00-4F7C-8F40-90B1C01FE816}" dt="2022-12-02T14:25:15.371" v="3349" actId="1076"/>
          <ac:spMkLst>
            <pc:docMk/>
            <pc:sldMk cId="800349584" sldId="403"/>
            <ac:spMk id="6" creationId="{9ED907F8-C614-4D59-A03F-BF9CD5E35703}"/>
          </ac:spMkLst>
        </pc:spChg>
        <pc:spChg chg="mod">
          <ac:chgData name="이 상민" userId="7f608b41624e15f1" providerId="LiveId" clId="{F7658383-CE00-4F7C-8F40-90B1C01FE816}" dt="2022-12-02T14:27:35.228" v="3403" actId="20577"/>
          <ac:spMkLst>
            <pc:docMk/>
            <pc:sldMk cId="800349584" sldId="403"/>
            <ac:spMk id="29" creationId="{AFFB186F-4A5B-5487-1C99-C6580E55485F}"/>
          </ac:spMkLst>
        </pc:spChg>
        <pc:spChg chg="del">
          <ac:chgData name="이 상민" userId="7f608b41624e15f1" providerId="LiveId" clId="{F7658383-CE00-4F7C-8F40-90B1C01FE816}" dt="2022-12-02T14:24:49.320" v="3344" actId="26606"/>
          <ac:spMkLst>
            <pc:docMk/>
            <pc:sldMk cId="800349584" sldId="403"/>
            <ac:spMk id="43" creationId="{377641A3-0AD1-47C4-888F-5D557BC9C0CB}"/>
          </ac:spMkLst>
        </pc:spChg>
        <pc:spChg chg="add">
          <ac:chgData name="이 상민" userId="7f608b41624e15f1" providerId="LiveId" clId="{F7658383-CE00-4F7C-8F40-90B1C01FE816}" dt="2022-12-02T14:24:49.320" v="3344" actId="26606"/>
          <ac:spMkLst>
            <pc:docMk/>
            <pc:sldMk cId="800349584" sldId="403"/>
            <ac:spMk id="48" creationId="{377641A3-0AD1-47C4-888F-5D557BC9C0CB}"/>
          </ac:spMkLst>
        </pc:spChg>
        <pc:picChg chg="add mod ord">
          <ac:chgData name="이 상민" userId="7f608b41624e15f1" providerId="LiveId" clId="{F7658383-CE00-4F7C-8F40-90B1C01FE816}" dt="2022-12-02T14:24:49.320" v="3344" actId="26606"/>
          <ac:picMkLst>
            <pc:docMk/>
            <pc:sldMk cId="800349584" sldId="403"/>
            <ac:picMk id="3" creationId="{3E501251-FCF1-2A8B-AFF1-1798C9B73B09}"/>
          </ac:picMkLst>
        </pc:picChg>
        <pc:picChg chg="del">
          <ac:chgData name="이 상민" userId="7f608b41624e15f1" providerId="LiveId" clId="{F7658383-CE00-4F7C-8F40-90B1C01FE816}" dt="2022-12-02T14:24:35.251" v="3342" actId="478"/>
          <ac:picMkLst>
            <pc:docMk/>
            <pc:sldMk cId="800349584" sldId="403"/>
            <ac:picMk id="31" creationId="{6D4C1CBA-4223-7EE6-A154-2D077638FC66}"/>
          </ac:picMkLst>
        </pc:picChg>
      </pc:sldChg>
      <pc:sldChg chg="addSp delSp modSp add mod setBg delDesignElem">
        <pc:chgData name="이 상민" userId="7f608b41624e15f1" providerId="LiveId" clId="{F7658383-CE00-4F7C-8F40-90B1C01FE816}" dt="2022-12-02T14:31:04.997" v="3535" actId="404"/>
        <pc:sldMkLst>
          <pc:docMk/>
          <pc:sldMk cId="409697737" sldId="404"/>
        </pc:sldMkLst>
        <pc:spChg chg="mod">
          <ac:chgData name="이 상민" userId="7f608b41624e15f1" providerId="LiveId" clId="{F7658383-CE00-4F7C-8F40-90B1C01FE816}" dt="2022-12-02T14:31:04.997" v="3535" actId="404"/>
          <ac:spMkLst>
            <pc:docMk/>
            <pc:sldMk cId="409697737" sldId="404"/>
            <ac:spMk id="2" creationId="{D757B622-F4EC-DA28-A460-6FECB6039B55}"/>
          </ac:spMkLst>
        </pc:spChg>
        <pc:spChg chg="mod ord">
          <ac:chgData name="이 상민" userId="7f608b41624e15f1" providerId="LiveId" clId="{F7658383-CE00-4F7C-8F40-90B1C01FE816}" dt="2022-12-02T14:30:40.590" v="3497" actId="26606"/>
          <ac:spMkLst>
            <pc:docMk/>
            <pc:sldMk cId="409697737" sldId="404"/>
            <ac:spMk id="9" creationId="{B9F6AEE1-86BA-CE4D-8934-FBA0947DEEFF}"/>
          </ac:spMkLst>
        </pc:spChg>
        <pc:spChg chg="del">
          <ac:chgData name="이 상민" userId="7f608b41624e15f1" providerId="LiveId" clId="{F7658383-CE00-4F7C-8F40-90B1C01FE816}" dt="2022-12-02T14:28:24.840" v="3412"/>
          <ac:spMkLst>
            <pc:docMk/>
            <pc:sldMk cId="409697737" sldId="404"/>
            <ac:spMk id="17" creationId="{16B73C71-1168-4ACB-A30C-F2A5EBD70A0C}"/>
          </ac:spMkLst>
        </pc:spChg>
        <pc:picChg chg="del">
          <ac:chgData name="이 상민" userId="7f608b41624e15f1" providerId="LiveId" clId="{F7658383-CE00-4F7C-8F40-90B1C01FE816}" dt="2022-12-02T14:28:28.371" v="3416" actId="478"/>
          <ac:picMkLst>
            <pc:docMk/>
            <pc:sldMk cId="409697737" sldId="404"/>
            <ac:picMk id="4" creationId="{68D5197A-1EB2-210B-197C-8E08D5F95DD4}"/>
          </ac:picMkLst>
        </pc:picChg>
        <pc:picChg chg="add mod">
          <ac:chgData name="이 상민" userId="7f608b41624e15f1" providerId="LiveId" clId="{F7658383-CE00-4F7C-8F40-90B1C01FE816}" dt="2022-12-02T14:30:40.590" v="3497" actId="26606"/>
          <ac:picMkLst>
            <pc:docMk/>
            <pc:sldMk cId="409697737" sldId="404"/>
            <ac:picMk id="5" creationId="{47E2B34E-1C0C-1553-9DA3-1381DEBD5CD1}"/>
          </ac:picMkLst>
        </pc:picChg>
        <pc:picChg chg="del">
          <ac:chgData name="이 상민" userId="7f608b41624e15f1" providerId="LiveId" clId="{F7658383-CE00-4F7C-8F40-90B1C01FE816}" dt="2022-12-02T14:28:27.998" v="3415" actId="478"/>
          <ac:picMkLst>
            <pc:docMk/>
            <pc:sldMk cId="409697737" sldId="404"/>
            <ac:picMk id="6" creationId="{F5F65EC0-7334-9C8C-C9C4-8FC905D5D242}"/>
          </ac:picMkLst>
        </pc:picChg>
        <pc:picChg chg="del">
          <ac:chgData name="이 상민" userId="7f608b41624e15f1" providerId="LiveId" clId="{F7658383-CE00-4F7C-8F40-90B1C01FE816}" dt="2022-12-02T14:28:27.361" v="3413" actId="478"/>
          <ac:picMkLst>
            <pc:docMk/>
            <pc:sldMk cId="409697737" sldId="404"/>
            <ac:picMk id="8" creationId="{46532BEC-B854-AEC9-658B-EEB040FAEBED}"/>
          </ac:picMkLst>
        </pc:picChg>
        <pc:picChg chg="del">
          <ac:chgData name="이 상민" userId="7f608b41624e15f1" providerId="LiveId" clId="{F7658383-CE00-4F7C-8F40-90B1C01FE816}" dt="2022-12-02T14:28:27.650" v="3414" actId="478"/>
          <ac:picMkLst>
            <pc:docMk/>
            <pc:sldMk cId="409697737" sldId="404"/>
            <ac:picMk id="12" creationId="{D7B7A29C-313B-1854-E0D9-21C2D6DD8307}"/>
          </ac:picMkLst>
        </pc:picChg>
      </pc:sldChg>
      <pc:sldChg chg="addSp delSp modSp new del mod setBg modClrScheme addAnim delAnim delDesignElem chgLayout">
        <pc:chgData name="이 상민" userId="7f608b41624e15f1" providerId="LiveId" clId="{F7658383-CE00-4F7C-8F40-90B1C01FE816}" dt="2022-12-02T14:41:59.276" v="3804" actId="2696"/>
        <pc:sldMkLst>
          <pc:docMk/>
          <pc:sldMk cId="764374455" sldId="405"/>
        </pc:sldMkLst>
        <pc:spChg chg="add del mod ord">
          <ac:chgData name="이 상민" userId="7f608b41624e15f1" providerId="LiveId" clId="{F7658383-CE00-4F7C-8F40-90B1C01FE816}" dt="2022-12-02T14:39:18.126" v="3769" actId="21"/>
          <ac:spMkLst>
            <pc:docMk/>
            <pc:sldMk cId="764374455" sldId="405"/>
            <ac:spMk id="2" creationId="{EE41BBCD-C337-98EB-0B6E-45534897FB11}"/>
          </ac:spMkLst>
        </pc:spChg>
        <pc:spChg chg="del">
          <ac:chgData name="이 상민" userId="7f608b41624e15f1" providerId="LiveId" clId="{F7658383-CE00-4F7C-8F40-90B1C01FE816}" dt="2022-12-02T14:34:34.533" v="3587" actId="478"/>
          <ac:spMkLst>
            <pc:docMk/>
            <pc:sldMk cId="764374455" sldId="405"/>
            <ac:spMk id="3" creationId="{2D896660-3DAF-64CC-258E-1495A5EB217A}"/>
          </ac:spMkLst>
        </pc:spChg>
        <pc:spChg chg="del">
          <ac:chgData name="이 상민" userId="7f608b41624e15f1" providerId="LiveId" clId="{F7658383-CE00-4F7C-8F40-90B1C01FE816}" dt="2022-12-02T14:34:34.533" v="3587" actId="478"/>
          <ac:spMkLst>
            <pc:docMk/>
            <pc:sldMk cId="764374455" sldId="405"/>
            <ac:spMk id="4" creationId="{EBA89645-66A6-5827-6A3F-E83AC99606CD}"/>
          </ac:spMkLst>
        </pc:spChg>
        <pc:spChg chg="del">
          <ac:chgData name="이 상민" userId="7f608b41624e15f1" providerId="LiveId" clId="{F7658383-CE00-4F7C-8F40-90B1C01FE816}" dt="2022-12-02T14:34:34.533" v="3587" actId="478"/>
          <ac:spMkLst>
            <pc:docMk/>
            <pc:sldMk cId="764374455" sldId="405"/>
            <ac:spMk id="5" creationId="{195556E4-20D3-C3D0-3851-599D1040DF51}"/>
          </ac:spMkLst>
        </pc:spChg>
        <pc:spChg chg="del">
          <ac:chgData name="이 상민" userId="7f608b41624e15f1" providerId="LiveId" clId="{F7658383-CE00-4F7C-8F40-90B1C01FE816}" dt="2022-12-02T14:34:34.533" v="3587" actId="478"/>
          <ac:spMkLst>
            <pc:docMk/>
            <pc:sldMk cId="764374455" sldId="405"/>
            <ac:spMk id="6" creationId="{CB456145-FB5C-FF22-44C6-743CD8B8D13C}"/>
          </ac:spMkLst>
        </pc:spChg>
        <pc:spChg chg="del">
          <ac:chgData name="이 상민" userId="7f608b41624e15f1" providerId="LiveId" clId="{F7658383-CE00-4F7C-8F40-90B1C01FE816}" dt="2022-12-02T14:34:35.544" v="3588" actId="478"/>
          <ac:spMkLst>
            <pc:docMk/>
            <pc:sldMk cId="764374455" sldId="405"/>
            <ac:spMk id="7" creationId="{3001BF8D-D36B-4F3E-C428-5CFD5635FA2F}"/>
          </ac:spMkLst>
        </pc:spChg>
        <pc:spChg chg="del">
          <ac:chgData name="이 상민" userId="7f608b41624e15f1" providerId="LiveId" clId="{F7658383-CE00-4F7C-8F40-90B1C01FE816}" dt="2022-12-02T14:34:35.544" v="3588" actId="478"/>
          <ac:spMkLst>
            <pc:docMk/>
            <pc:sldMk cId="764374455" sldId="405"/>
            <ac:spMk id="8" creationId="{CA92CEFC-DF27-D91D-D68C-6054C64A5568}"/>
          </ac:spMkLst>
        </pc:spChg>
        <pc:spChg chg="mod ord">
          <ac:chgData name="이 상민" userId="7f608b41624e15f1" providerId="LiveId" clId="{F7658383-CE00-4F7C-8F40-90B1C01FE816}" dt="2022-12-02T14:39:06.050" v="3764" actId="26606"/>
          <ac:spMkLst>
            <pc:docMk/>
            <pc:sldMk cId="764374455" sldId="405"/>
            <ac:spMk id="9" creationId="{64062B5C-AB4F-836A-857D-B3F259CA170A}"/>
          </ac:spMkLst>
        </pc:spChg>
        <pc:spChg chg="add del mod ord">
          <ac:chgData name="이 상민" userId="7f608b41624e15f1" providerId="LiveId" clId="{F7658383-CE00-4F7C-8F40-90B1C01FE816}" dt="2022-12-02T14:37:57.958" v="3724" actId="478"/>
          <ac:spMkLst>
            <pc:docMk/>
            <pc:sldMk cId="764374455" sldId="405"/>
            <ac:spMk id="15" creationId="{3E63536D-F842-30D0-2DF5-65D6039AD51D}"/>
          </ac:spMkLst>
        </pc:spChg>
        <pc:spChg chg="add del">
          <ac:chgData name="이 상민" userId="7f608b41624e15f1" providerId="LiveId" clId="{F7658383-CE00-4F7C-8F40-90B1C01FE816}" dt="2022-12-02T14:38:04.569" v="3728" actId="26606"/>
          <ac:spMkLst>
            <pc:docMk/>
            <pc:sldMk cId="764374455" sldId="405"/>
            <ac:spMk id="16" creationId="{377641A3-0AD1-47C4-888F-5D557BC9C0CB}"/>
          </ac:spMkLst>
        </pc:spChg>
        <pc:spChg chg="add del mod">
          <ac:chgData name="이 상민" userId="7f608b41624e15f1" providerId="LiveId" clId="{F7658383-CE00-4F7C-8F40-90B1C01FE816}" dt="2022-12-02T14:36:47.783" v="3691" actId="767"/>
          <ac:spMkLst>
            <pc:docMk/>
            <pc:sldMk cId="764374455" sldId="405"/>
            <ac:spMk id="17" creationId="{B0C1C4EF-96EC-993F-D3F5-625D05EDC122}"/>
          </ac:spMkLst>
        </pc:spChg>
        <pc:spChg chg="add del mod ord">
          <ac:chgData name="이 상민" userId="7f608b41624e15f1" providerId="LiveId" clId="{F7658383-CE00-4F7C-8F40-90B1C01FE816}" dt="2022-12-02T14:37:54.172" v="3721" actId="700"/>
          <ac:spMkLst>
            <pc:docMk/>
            <pc:sldMk cId="764374455" sldId="405"/>
            <ac:spMk id="18" creationId="{15A17256-B4BE-A09B-0CC6-AD0FF11E03D1}"/>
          </ac:spMkLst>
        </pc:spChg>
        <pc:spChg chg="add del mod ord">
          <ac:chgData name="이 상민" userId="7f608b41624e15f1" providerId="LiveId" clId="{F7658383-CE00-4F7C-8F40-90B1C01FE816}" dt="2022-12-02T14:37:54.172" v="3721" actId="700"/>
          <ac:spMkLst>
            <pc:docMk/>
            <pc:sldMk cId="764374455" sldId="405"/>
            <ac:spMk id="19" creationId="{7C97D0DD-1F56-8463-CD74-323BDD24ACD4}"/>
          </ac:spMkLst>
        </pc:spChg>
        <pc:spChg chg="add del">
          <ac:chgData name="이 상민" userId="7f608b41624e15f1" providerId="LiveId" clId="{F7658383-CE00-4F7C-8F40-90B1C01FE816}" dt="2022-12-02T14:37:59.183" v="3726" actId="26606"/>
          <ac:spMkLst>
            <pc:docMk/>
            <pc:sldMk cId="764374455" sldId="405"/>
            <ac:spMk id="21" creationId="{16B73C71-1168-4ACB-A30C-F2A5EBD70A0C}"/>
          </ac:spMkLst>
        </pc:spChg>
        <pc:spChg chg="add del">
          <ac:chgData name="이 상민" userId="7f608b41624e15f1" providerId="LiveId" clId="{F7658383-CE00-4F7C-8F40-90B1C01FE816}" dt="2022-12-02T14:39:02.407" v="3756" actId="26606"/>
          <ac:spMkLst>
            <pc:docMk/>
            <pc:sldMk cId="764374455" sldId="405"/>
            <ac:spMk id="22" creationId="{377641A3-0AD1-47C4-888F-5D557BC9C0CB}"/>
          </ac:spMkLst>
        </pc:spChg>
        <pc:spChg chg="add del">
          <ac:chgData name="이 상민" userId="7f608b41624e15f1" providerId="LiveId" clId="{F7658383-CE00-4F7C-8F40-90B1C01FE816}" dt="2022-12-02T14:37:18.270" v="3702" actId="26606"/>
          <ac:spMkLst>
            <pc:docMk/>
            <pc:sldMk cId="764374455" sldId="405"/>
            <ac:spMk id="25" creationId="{377641A3-0AD1-47C4-888F-5D557BC9C0CB}"/>
          </ac:spMkLst>
        </pc:spChg>
        <pc:picChg chg="add del mod ord">
          <ac:chgData name="이 상민" userId="7f608b41624e15f1" providerId="LiveId" clId="{F7658383-CE00-4F7C-8F40-90B1C01FE816}" dt="2022-12-02T14:39:11.788" v="3766" actId="21"/>
          <ac:picMkLst>
            <pc:docMk/>
            <pc:sldMk cId="764374455" sldId="405"/>
            <ac:picMk id="11" creationId="{2C8D5DFA-F5D6-F1D7-0288-D167964439EB}"/>
          </ac:picMkLst>
        </pc:picChg>
        <pc:picChg chg="add del mod ord">
          <ac:chgData name="이 상민" userId="7f608b41624e15f1" providerId="LiveId" clId="{F7658383-CE00-4F7C-8F40-90B1C01FE816}" dt="2022-12-02T14:37:59.979" v="3727" actId="22"/>
          <ac:picMkLst>
            <pc:docMk/>
            <pc:sldMk cId="764374455" sldId="405"/>
            <ac:picMk id="13" creationId="{73C58D4F-FBF8-B710-6D72-DFA21A82B64D}"/>
          </ac:picMkLst>
        </pc:picChg>
        <pc:picChg chg="add del mod">
          <ac:chgData name="이 상민" userId="7f608b41624e15f1" providerId="LiveId" clId="{F7658383-CE00-4F7C-8F40-90B1C01FE816}" dt="2022-12-02T14:37:53.679" v="3719"/>
          <ac:picMkLst>
            <pc:docMk/>
            <pc:sldMk cId="764374455" sldId="405"/>
            <ac:picMk id="20" creationId="{8986D3F8-A120-B681-32A5-CBC45B26D17B}"/>
          </ac:picMkLst>
        </pc:picChg>
      </pc:sldChg>
      <pc:sldChg chg="addSp delSp modSp new mod modTransition setBg modAnim">
        <pc:chgData name="이 상민" userId="7f608b41624e15f1" providerId="LiveId" clId="{F7658383-CE00-4F7C-8F40-90B1C01FE816}" dt="2022-12-02T14:41:33.909" v="3803"/>
        <pc:sldMkLst>
          <pc:docMk/>
          <pc:sldMk cId="3148754081" sldId="406"/>
        </pc:sldMkLst>
        <pc:spChg chg="del">
          <ac:chgData name="이 상민" userId="7f608b41624e15f1" providerId="LiveId" clId="{F7658383-CE00-4F7C-8F40-90B1C01FE816}" dt="2022-12-02T14:39:29.659" v="3773" actId="478"/>
          <ac:spMkLst>
            <pc:docMk/>
            <pc:sldMk cId="3148754081" sldId="406"/>
            <ac:spMk id="2" creationId="{2B90F42B-A4AE-609E-050A-C5B1A80CED5A}"/>
          </ac:spMkLst>
        </pc:spChg>
        <pc:spChg chg="del">
          <ac:chgData name="이 상민" userId="7f608b41624e15f1" providerId="LiveId" clId="{F7658383-CE00-4F7C-8F40-90B1C01FE816}" dt="2022-12-02T14:39:29.659" v="3773" actId="478"/>
          <ac:spMkLst>
            <pc:docMk/>
            <pc:sldMk cId="3148754081" sldId="406"/>
            <ac:spMk id="3" creationId="{99A892AE-397C-5797-F021-B2D92E86796A}"/>
          </ac:spMkLst>
        </pc:spChg>
        <pc:spChg chg="del">
          <ac:chgData name="이 상민" userId="7f608b41624e15f1" providerId="LiveId" clId="{F7658383-CE00-4F7C-8F40-90B1C01FE816}" dt="2022-12-02T14:39:29.659" v="3773" actId="478"/>
          <ac:spMkLst>
            <pc:docMk/>
            <pc:sldMk cId="3148754081" sldId="406"/>
            <ac:spMk id="4" creationId="{6CDE6E37-CB6A-C9C9-C0F7-2880F109679F}"/>
          </ac:spMkLst>
        </pc:spChg>
        <pc:spChg chg="del">
          <ac:chgData name="이 상민" userId="7f608b41624e15f1" providerId="LiveId" clId="{F7658383-CE00-4F7C-8F40-90B1C01FE816}" dt="2022-12-02T14:39:29.659" v="3773" actId="478"/>
          <ac:spMkLst>
            <pc:docMk/>
            <pc:sldMk cId="3148754081" sldId="406"/>
            <ac:spMk id="5" creationId="{CF9DC21D-3429-CAE0-80F9-E7A52178E0A4}"/>
          </ac:spMkLst>
        </pc:spChg>
        <pc:spChg chg="del">
          <ac:chgData name="이 상민" userId="7f608b41624e15f1" providerId="LiveId" clId="{F7658383-CE00-4F7C-8F40-90B1C01FE816}" dt="2022-12-02T14:39:29.659" v="3773" actId="478"/>
          <ac:spMkLst>
            <pc:docMk/>
            <pc:sldMk cId="3148754081" sldId="406"/>
            <ac:spMk id="6" creationId="{FDFD2847-7A67-B343-EB7E-91AE6BE16E4B}"/>
          </ac:spMkLst>
        </pc:spChg>
        <pc:spChg chg="del">
          <ac:chgData name="이 상민" userId="7f608b41624e15f1" providerId="LiveId" clId="{F7658383-CE00-4F7C-8F40-90B1C01FE816}" dt="2022-12-02T14:39:32.372" v="3774" actId="478"/>
          <ac:spMkLst>
            <pc:docMk/>
            <pc:sldMk cId="3148754081" sldId="406"/>
            <ac:spMk id="7" creationId="{AAD0576C-F3CD-7E9B-81CF-267711F4810F}"/>
          </ac:spMkLst>
        </pc:spChg>
        <pc:spChg chg="del">
          <ac:chgData name="이 상민" userId="7f608b41624e15f1" providerId="LiveId" clId="{F7658383-CE00-4F7C-8F40-90B1C01FE816}" dt="2022-12-02T14:39:32.372" v="3774" actId="478"/>
          <ac:spMkLst>
            <pc:docMk/>
            <pc:sldMk cId="3148754081" sldId="406"/>
            <ac:spMk id="8" creationId="{4493A81C-454D-C3F5-BC62-A20F6BD051A7}"/>
          </ac:spMkLst>
        </pc:spChg>
        <pc:spChg chg="mod ord">
          <ac:chgData name="이 상민" userId="7f608b41624e15f1" providerId="LiveId" clId="{F7658383-CE00-4F7C-8F40-90B1C01FE816}" dt="2022-12-02T14:39:41.085" v="3779" actId="26606"/>
          <ac:spMkLst>
            <pc:docMk/>
            <pc:sldMk cId="3148754081" sldId="406"/>
            <ac:spMk id="9" creationId="{5696B07C-BD10-3CC6-0915-51E1AD45FCE8}"/>
          </ac:spMkLst>
        </pc:spChg>
        <pc:spChg chg="add del mod">
          <ac:chgData name="이 상민" userId="7f608b41624e15f1" providerId="LiveId" clId="{F7658383-CE00-4F7C-8F40-90B1C01FE816}" dt="2022-12-02T14:39:36.376" v="3777" actId="478"/>
          <ac:spMkLst>
            <pc:docMk/>
            <pc:sldMk cId="3148754081" sldId="406"/>
            <ac:spMk id="12" creationId="{A761A302-C4CB-54DE-95EC-4AB1DF9BA146}"/>
          </ac:spMkLst>
        </pc:spChg>
        <pc:spChg chg="add mod ord">
          <ac:chgData name="이 상민" userId="7f608b41624e15f1" providerId="LiveId" clId="{F7658383-CE00-4F7C-8F40-90B1C01FE816}" dt="2022-12-02T14:40:06.491" v="3793" actId="1076"/>
          <ac:spMkLst>
            <pc:docMk/>
            <pc:sldMk cId="3148754081" sldId="406"/>
            <ac:spMk id="14" creationId="{EA203F02-6C72-B446-9EFB-120C6C0AFA26}"/>
          </ac:spMkLst>
        </pc:spChg>
        <pc:spChg chg="add del">
          <ac:chgData name="이 상민" userId="7f608b41624e15f1" providerId="LiveId" clId="{F7658383-CE00-4F7C-8F40-90B1C01FE816}" dt="2022-12-02T14:39:53.796" v="3786" actId="22"/>
          <ac:spMkLst>
            <pc:docMk/>
            <pc:sldMk cId="3148754081" sldId="406"/>
            <ac:spMk id="16" creationId="{279CDA5C-E84C-9665-F978-9166E174C895}"/>
          </ac:spMkLst>
        </pc:spChg>
        <pc:picChg chg="add del mod">
          <ac:chgData name="이 상민" userId="7f608b41624e15f1" providerId="LiveId" clId="{F7658383-CE00-4F7C-8F40-90B1C01FE816}" dt="2022-12-02T14:39:50.339" v="3784" actId="478"/>
          <ac:picMkLst>
            <pc:docMk/>
            <pc:sldMk cId="3148754081" sldId="406"/>
            <ac:picMk id="10" creationId="{F632EDB3-88D2-6A37-C37F-9B28DB4D429E}"/>
          </ac:picMkLst>
        </pc:picChg>
        <pc:picChg chg="add mod">
          <ac:chgData name="이 상민" userId="7f608b41624e15f1" providerId="LiveId" clId="{F7658383-CE00-4F7C-8F40-90B1C01FE816}" dt="2022-12-02T14:40:04.267" v="3792" actId="14100"/>
          <ac:picMkLst>
            <pc:docMk/>
            <pc:sldMk cId="3148754081" sldId="406"/>
            <ac:picMk id="18" creationId="{064D161C-2D0A-78C6-E491-25F4966D1F2A}"/>
          </ac:picMkLst>
        </pc:picChg>
      </pc:sldChg>
      <pc:sldChg chg="addSp delSp modSp add mod setBg modClrScheme addAnim delAnim modAnim chgLayout">
        <pc:chgData name="이 상민" userId="7f608b41624e15f1" providerId="LiveId" clId="{F7658383-CE00-4F7C-8F40-90B1C01FE816}" dt="2022-12-02T15:26:56.735" v="4640" actId="1076"/>
        <pc:sldMkLst>
          <pc:docMk/>
          <pc:sldMk cId="3048300088" sldId="407"/>
        </pc:sldMkLst>
        <pc:spChg chg="add del mod ord">
          <ac:chgData name="이 상민" userId="7f608b41624e15f1" providerId="LiveId" clId="{F7658383-CE00-4F7C-8F40-90B1C01FE816}" dt="2022-12-02T15:23:58.538" v="4544"/>
          <ac:spMkLst>
            <pc:docMk/>
            <pc:sldMk cId="3048300088" sldId="407"/>
            <ac:spMk id="7" creationId="{971AA5AB-4812-438E-45F2-9FD1D8013B79}"/>
          </ac:spMkLst>
        </pc:spChg>
        <pc:spChg chg="add del mod ord">
          <ac:chgData name="이 상민" userId="7f608b41624e15f1" providerId="LiveId" clId="{F7658383-CE00-4F7C-8F40-90B1C01FE816}" dt="2022-12-02T15:26:48.979" v="4635" actId="26606"/>
          <ac:spMkLst>
            <pc:docMk/>
            <pc:sldMk cId="3048300088" sldId="407"/>
            <ac:spMk id="9" creationId="{5696B07C-BD10-3CC6-0915-51E1AD45FCE8}"/>
          </ac:spMkLst>
        </pc:spChg>
        <pc:spChg chg="add del mod ord">
          <ac:chgData name="이 상민" userId="7f608b41624e15f1" providerId="LiveId" clId="{F7658383-CE00-4F7C-8F40-90B1C01FE816}" dt="2022-12-02T15:24:07.597" v="4546" actId="478"/>
          <ac:spMkLst>
            <pc:docMk/>
            <pc:sldMk cId="3048300088" sldId="407"/>
            <ac:spMk id="11" creationId="{0F15C7F3-DE92-6BB9-6361-530BB59E5CC1}"/>
          </ac:spMkLst>
        </pc:spChg>
        <pc:spChg chg="add mod ord">
          <ac:chgData name="이 상민" userId="7f608b41624e15f1" providerId="LiveId" clId="{F7658383-CE00-4F7C-8F40-90B1C01FE816}" dt="2022-12-02T15:26:48.979" v="4635" actId="26606"/>
          <ac:spMkLst>
            <pc:docMk/>
            <pc:sldMk cId="3048300088" sldId="407"/>
            <ac:spMk id="12" creationId="{87B3AE3E-CF05-F704-C846-F70E96227C27}"/>
          </ac:spMkLst>
        </pc:spChg>
        <pc:spChg chg="add del mod">
          <ac:chgData name="이 상민" userId="7f608b41624e15f1" providerId="LiveId" clId="{F7658383-CE00-4F7C-8F40-90B1C01FE816}" dt="2022-12-02T15:23:35.360" v="4534"/>
          <ac:spMkLst>
            <pc:docMk/>
            <pc:sldMk cId="3048300088" sldId="407"/>
            <ac:spMk id="14" creationId="{EA203F02-6C72-B446-9EFB-120C6C0AFA26}"/>
          </ac:spMkLst>
        </pc:spChg>
        <pc:picChg chg="add del">
          <ac:chgData name="이 상민" userId="7f608b41624e15f1" providerId="LiveId" clId="{F7658383-CE00-4F7C-8F40-90B1C01FE816}" dt="2022-12-02T14:50:34.058" v="3857" actId="21"/>
          <ac:picMkLst>
            <pc:docMk/>
            <pc:sldMk cId="3048300088" sldId="407"/>
            <ac:picMk id="3" creationId="{E9C6DF21-A736-A068-74C4-CDAFC03982EC}"/>
          </ac:picMkLst>
        </pc:picChg>
        <pc:picChg chg="add del mod ord">
          <ac:chgData name="이 상민" userId="7f608b41624e15f1" providerId="LiveId" clId="{F7658383-CE00-4F7C-8F40-90B1C01FE816}" dt="2022-12-02T15:23:51.736" v="4538" actId="478"/>
          <ac:picMkLst>
            <pc:docMk/>
            <pc:sldMk cId="3048300088" sldId="407"/>
            <ac:picMk id="5" creationId="{7BDE82A5-1B87-D779-40D2-90AB0F556307}"/>
          </ac:picMkLst>
        </pc:picChg>
        <pc:picChg chg="add del mod">
          <ac:chgData name="이 상민" userId="7f608b41624e15f1" providerId="LiveId" clId="{F7658383-CE00-4F7C-8F40-90B1C01FE816}" dt="2022-12-02T15:25:31.127" v="4604" actId="478"/>
          <ac:picMkLst>
            <pc:docMk/>
            <pc:sldMk cId="3048300088" sldId="407"/>
            <ac:picMk id="10" creationId="{5078B86C-4FFE-C1D8-1FAB-25B0885C7BE3}"/>
          </ac:picMkLst>
        </pc:picChg>
        <pc:picChg chg="add mod">
          <ac:chgData name="이 상민" userId="7f608b41624e15f1" providerId="LiveId" clId="{F7658383-CE00-4F7C-8F40-90B1C01FE816}" dt="2022-12-02T15:26:48.979" v="4635" actId="26606"/>
          <ac:picMkLst>
            <pc:docMk/>
            <pc:sldMk cId="3048300088" sldId="407"/>
            <ac:picMk id="15" creationId="{6A74BDD9-3F2B-0AF5-E0A0-352B84B8034E}"/>
          </ac:picMkLst>
        </pc:picChg>
        <pc:picChg chg="add del mod">
          <ac:chgData name="이 상민" userId="7f608b41624e15f1" providerId="LiveId" clId="{F7658383-CE00-4F7C-8F40-90B1C01FE816}" dt="2022-12-02T15:26:50.573" v="4636" actId="478"/>
          <ac:picMkLst>
            <pc:docMk/>
            <pc:sldMk cId="3048300088" sldId="407"/>
            <ac:picMk id="17" creationId="{84CE4D8A-8363-9E48-BAAE-3495B1EBD0F2}"/>
          </ac:picMkLst>
        </pc:picChg>
        <pc:picChg chg="del">
          <ac:chgData name="이 상민" userId="7f608b41624e15f1" providerId="LiveId" clId="{F7658383-CE00-4F7C-8F40-90B1C01FE816}" dt="2022-12-02T14:48:08.199" v="3844" actId="478"/>
          <ac:picMkLst>
            <pc:docMk/>
            <pc:sldMk cId="3048300088" sldId="407"/>
            <ac:picMk id="18" creationId="{064D161C-2D0A-78C6-E491-25F4966D1F2A}"/>
          </ac:picMkLst>
        </pc:picChg>
        <pc:picChg chg="add mod">
          <ac:chgData name="이 상민" userId="7f608b41624e15f1" providerId="LiveId" clId="{F7658383-CE00-4F7C-8F40-90B1C01FE816}" dt="2022-12-02T15:26:56.735" v="4640" actId="1076"/>
          <ac:picMkLst>
            <pc:docMk/>
            <pc:sldMk cId="3048300088" sldId="407"/>
            <ac:picMk id="19" creationId="{3DDC27CC-AF56-D788-D32D-AC86AC186A40}"/>
          </ac:picMkLst>
        </pc:picChg>
      </pc:sldChg>
      <pc:sldChg chg="addSp delSp modSp new mod modTransition setBg">
        <pc:chgData name="이 상민" userId="7f608b41624e15f1" providerId="LiveId" clId="{F7658383-CE00-4F7C-8F40-90B1C01FE816}" dt="2022-12-02T15:12:09.800" v="4433"/>
        <pc:sldMkLst>
          <pc:docMk/>
          <pc:sldMk cId="3064347999" sldId="408"/>
        </pc:sldMkLst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2" creationId="{148F2342-0C93-8BD3-C446-A70692D4CED5}"/>
          </ac:spMkLst>
        </pc:spChg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3" creationId="{3511E48E-A998-D68B-2EF8-9C59375BE8EC}"/>
          </ac:spMkLst>
        </pc:spChg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4" creationId="{71E979EF-AC9F-2511-C3DB-E3E56AA88907}"/>
          </ac:spMkLst>
        </pc:spChg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5" creationId="{D3949BA8-4B73-9C55-B28A-EBC33F328C13}"/>
          </ac:spMkLst>
        </pc:spChg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6" creationId="{61C7E3A0-C4C1-E38F-6631-D455B5B6678B}"/>
          </ac:spMkLst>
        </pc:spChg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7" creationId="{290E435B-0784-AC9A-31A9-100D9C77A84B}"/>
          </ac:spMkLst>
        </pc:spChg>
        <pc:spChg chg="del">
          <ac:chgData name="이 상민" userId="7f608b41624e15f1" providerId="LiveId" clId="{F7658383-CE00-4F7C-8F40-90B1C01FE816}" dt="2022-12-02T14:50:44.774" v="3859" actId="478"/>
          <ac:spMkLst>
            <pc:docMk/>
            <pc:sldMk cId="3064347999" sldId="408"/>
            <ac:spMk id="8" creationId="{DC00A985-F5C3-69A5-1C69-81D039CAEEC8}"/>
          </ac:spMkLst>
        </pc:spChg>
        <pc:spChg chg="mod ord">
          <ac:chgData name="이 상민" userId="7f608b41624e15f1" providerId="LiveId" clId="{F7658383-CE00-4F7C-8F40-90B1C01FE816}" dt="2022-12-02T15:11:51.078" v="4430" actId="26606"/>
          <ac:spMkLst>
            <pc:docMk/>
            <pc:sldMk cId="3064347999" sldId="408"/>
            <ac:spMk id="9" creationId="{2F6DF7AF-017F-94E4-5B2D-84A00F73849E}"/>
          </ac:spMkLst>
        </pc:spChg>
        <pc:spChg chg="add del">
          <ac:chgData name="이 상민" userId="7f608b41624e15f1" providerId="LiveId" clId="{F7658383-CE00-4F7C-8F40-90B1C01FE816}" dt="2022-12-02T15:11:51.078" v="4430" actId="26606"/>
          <ac:spMkLst>
            <pc:docMk/>
            <pc:sldMk cId="3064347999" sldId="408"/>
            <ac:spMk id="15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11:51.078" v="4430" actId="26606"/>
          <ac:spMkLst>
            <pc:docMk/>
            <pc:sldMk cId="3064347999" sldId="408"/>
            <ac:spMk id="17" creationId="{F06FA664-001A-4DAF-9837-CCBCD5DAE9EE}"/>
          </ac:spMkLst>
        </pc:spChg>
        <pc:spChg chg="add">
          <ac:chgData name="이 상민" userId="7f608b41624e15f1" providerId="LiveId" clId="{F7658383-CE00-4F7C-8F40-90B1C01FE816}" dt="2022-12-02T15:11:51.078" v="4430" actId="26606"/>
          <ac:spMkLst>
            <pc:docMk/>
            <pc:sldMk cId="3064347999" sldId="408"/>
            <ac:spMk id="22" creationId="{A5CC7642-147C-4751-9A46-185183B969D6}"/>
          </ac:spMkLst>
        </pc:spChg>
        <pc:picChg chg="add mod ord">
          <ac:chgData name="이 상민" userId="7f608b41624e15f1" providerId="LiveId" clId="{F7658383-CE00-4F7C-8F40-90B1C01FE816}" dt="2022-12-02T15:11:51.078" v="4430" actId="26606"/>
          <ac:picMkLst>
            <pc:docMk/>
            <pc:sldMk cId="3064347999" sldId="408"/>
            <ac:picMk id="10" creationId="{97C832BF-F35B-FC62-DF88-DD559D71B5ED}"/>
          </ac:picMkLst>
        </pc:picChg>
      </pc:sldChg>
      <pc:sldChg chg="addSp delSp modSp add mod modTransition setBg setClrOvrMap">
        <pc:chgData name="이 상민" userId="7f608b41624e15f1" providerId="LiveId" clId="{F7658383-CE00-4F7C-8F40-90B1C01FE816}" dt="2022-12-02T15:12:09.800" v="4433"/>
        <pc:sldMkLst>
          <pc:docMk/>
          <pc:sldMk cId="1060429802" sldId="409"/>
        </pc:sldMkLst>
        <pc:spChg chg="mod">
          <ac:chgData name="이 상민" userId="7f608b41624e15f1" providerId="LiveId" clId="{F7658383-CE00-4F7C-8F40-90B1C01FE816}" dt="2022-12-02T15:11:41.207" v="4426" actId="26606"/>
          <ac:spMkLst>
            <pc:docMk/>
            <pc:sldMk cId="1060429802" sldId="409"/>
            <ac:spMk id="9" creationId="{2F6DF7AF-017F-94E4-5B2D-84A00F73849E}"/>
          </ac:spMkLst>
        </pc:spChg>
        <pc:spChg chg="add del">
          <ac:chgData name="이 상민" userId="7f608b41624e15f1" providerId="LiveId" clId="{F7658383-CE00-4F7C-8F40-90B1C01FE816}" dt="2022-12-02T15:11:41.207" v="4426" actId="26606"/>
          <ac:spMkLst>
            <pc:docMk/>
            <pc:sldMk cId="1060429802" sldId="409"/>
            <ac:spMk id="14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11:41.207" v="4426" actId="26606"/>
          <ac:spMkLst>
            <pc:docMk/>
            <pc:sldMk cId="1060429802" sldId="409"/>
            <ac:spMk id="16" creationId="{F06FA664-001A-4DAF-9837-CCBCD5DAE9EE}"/>
          </ac:spMkLst>
        </pc:spChg>
        <pc:spChg chg="add del">
          <ac:chgData name="이 상민" userId="7f608b41624e15f1" providerId="LiveId" clId="{F7658383-CE00-4F7C-8F40-90B1C01FE816}" dt="2022-12-02T15:11:41.204" v="4425" actId="26606"/>
          <ac:spMkLst>
            <pc:docMk/>
            <pc:sldMk cId="1060429802" sldId="409"/>
            <ac:spMk id="21" creationId="{7F45ECE5-A3F3-4055-A90B-041B81B5735F}"/>
          </ac:spMkLst>
        </pc:spChg>
        <pc:spChg chg="add del">
          <ac:chgData name="이 상민" userId="7f608b41624e15f1" providerId="LiveId" clId="{F7658383-CE00-4F7C-8F40-90B1C01FE816}" dt="2022-12-02T15:11:41.204" v="4425" actId="26606"/>
          <ac:spMkLst>
            <pc:docMk/>
            <pc:sldMk cId="1060429802" sldId="409"/>
            <ac:spMk id="23" creationId="{D16D23BC-2ACF-48DE-990E-0AEA1B3CCC4D}"/>
          </ac:spMkLst>
        </pc:spChg>
        <pc:spChg chg="add">
          <ac:chgData name="이 상민" userId="7f608b41624e15f1" providerId="LiveId" clId="{F7658383-CE00-4F7C-8F40-90B1C01FE816}" dt="2022-12-02T15:11:41.207" v="4426" actId="26606"/>
          <ac:spMkLst>
            <pc:docMk/>
            <pc:sldMk cId="1060429802" sldId="409"/>
            <ac:spMk id="25" creationId="{A5CC7642-147C-4751-9A46-185183B969D6}"/>
          </ac:spMkLst>
        </pc:spChg>
        <pc:picChg chg="add mod ord">
          <ac:chgData name="이 상민" userId="7f608b41624e15f1" providerId="LiveId" clId="{F7658383-CE00-4F7C-8F40-90B1C01FE816}" dt="2022-12-02T15:11:41.207" v="4426" actId="26606"/>
          <ac:picMkLst>
            <pc:docMk/>
            <pc:sldMk cId="1060429802" sldId="409"/>
            <ac:picMk id="3" creationId="{AAB6AB05-C86B-93D9-212B-00EE56F1FD8B}"/>
          </ac:picMkLst>
        </pc:picChg>
      </pc:sldChg>
      <pc:sldChg chg="addSp delSp modSp add mod modTransition setBg">
        <pc:chgData name="이 상민" userId="7f608b41624e15f1" providerId="LiveId" clId="{F7658383-CE00-4F7C-8F40-90B1C01FE816}" dt="2022-12-02T15:12:09.800" v="4433"/>
        <pc:sldMkLst>
          <pc:docMk/>
          <pc:sldMk cId="105226941" sldId="410"/>
        </pc:sldMkLst>
        <pc:spChg chg="mod">
          <ac:chgData name="이 상민" userId="7f608b41624e15f1" providerId="LiveId" clId="{F7658383-CE00-4F7C-8F40-90B1C01FE816}" dt="2022-12-02T15:11:44.958" v="4427" actId="26606"/>
          <ac:spMkLst>
            <pc:docMk/>
            <pc:sldMk cId="105226941" sldId="410"/>
            <ac:spMk id="9" creationId="{2F6DF7AF-017F-94E4-5B2D-84A00F73849E}"/>
          </ac:spMkLst>
        </pc:spChg>
        <pc:spChg chg="add del">
          <ac:chgData name="이 상민" userId="7f608b41624e15f1" providerId="LiveId" clId="{F7658383-CE00-4F7C-8F40-90B1C01FE816}" dt="2022-12-02T15:11:44.958" v="4427" actId="26606"/>
          <ac:spMkLst>
            <pc:docMk/>
            <pc:sldMk cId="105226941" sldId="410"/>
            <ac:spMk id="14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11:44.958" v="4427" actId="26606"/>
          <ac:spMkLst>
            <pc:docMk/>
            <pc:sldMk cId="105226941" sldId="410"/>
            <ac:spMk id="16" creationId="{F06FA664-001A-4DAF-9837-CCBCD5DAE9EE}"/>
          </ac:spMkLst>
        </pc:spChg>
        <pc:spChg chg="add">
          <ac:chgData name="이 상민" userId="7f608b41624e15f1" providerId="LiveId" clId="{F7658383-CE00-4F7C-8F40-90B1C01FE816}" dt="2022-12-02T15:11:44.958" v="4427" actId="26606"/>
          <ac:spMkLst>
            <pc:docMk/>
            <pc:sldMk cId="105226941" sldId="410"/>
            <ac:spMk id="21" creationId="{A5CC7642-147C-4751-9A46-185183B969D6}"/>
          </ac:spMkLst>
        </pc:spChg>
        <pc:picChg chg="add mod ord">
          <ac:chgData name="이 상민" userId="7f608b41624e15f1" providerId="LiveId" clId="{F7658383-CE00-4F7C-8F40-90B1C01FE816}" dt="2022-12-02T15:11:44.958" v="4427" actId="26606"/>
          <ac:picMkLst>
            <pc:docMk/>
            <pc:sldMk cId="105226941" sldId="410"/>
            <ac:picMk id="3" creationId="{60B39992-99D2-837D-D6D6-0E898A807F25}"/>
          </ac:picMkLst>
        </pc:picChg>
      </pc:sldChg>
      <pc:sldChg chg="addSp delSp modSp add mod ord modTransition">
        <pc:chgData name="이 상민" userId="7f608b41624e15f1" providerId="LiveId" clId="{F7658383-CE00-4F7C-8F40-90B1C01FE816}" dt="2022-12-02T15:10:12.728" v="4417"/>
        <pc:sldMkLst>
          <pc:docMk/>
          <pc:sldMk cId="4063709059" sldId="411"/>
        </pc:sldMkLst>
        <pc:spChg chg="add del">
          <ac:chgData name="이 상민" userId="7f608b41624e15f1" providerId="LiveId" clId="{F7658383-CE00-4F7C-8F40-90B1C01FE816}" dt="2022-12-02T14:57:20.931" v="3888" actId="26606"/>
          <ac:spMkLst>
            <pc:docMk/>
            <pc:sldMk cId="4063709059" sldId="411"/>
            <ac:spMk id="3" creationId="{0FCF66CD-5B39-CF0E-5B39-E29CC93416FD}"/>
          </ac:spMkLst>
        </pc:spChg>
        <pc:spChg chg="add mod">
          <ac:chgData name="이 상민" userId="7f608b41624e15f1" providerId="LiveId" clId="{F7658383-CE00-4F7C-8F40-90B1C01FE816}" dt="2022-12-02T15:02:26.185" v="3956" actId="1076"/>
          <ac:spMkLst>
            <pc:docMk/>
            <pc:sldMk cId="4063709059" sldId="411"/>
            <ac:spMk id="5" creationId="{FDFEA516-DB6A-E444-2806-CC610113AE13}"/>
          </ac:spMkLst>
        </pc:spChg>
        <pc:graphicFrameChg chg="add del">
          <ac:chgData name="이 상민" userId="7f608b41624e15f1" providerId="LiveId" clId="{F7658383-CE00-4F7C-8F40-90B1C01FE816}" dt="2022-12-02T14:57:19.173" v="3883" actId="26606"/>
          <ac:graphicFrameMkLst>
            <pc:docMk/>
            <pc:sldMk cId="4063709059" sldId="411"/>
            <ac:graphicFrameMk id="11" creationId="{12B90FB4-1201-8F41-C5FD-AD6D9AF57A55}"/>
          </ac:graphicFrameMkLst>
        </pc:graphicFrameChg>
        <pc:graphicFrameChg chg="add del">
          <ac:chgData name="이 상민" userId="7f608b41624e15f1" providerId="LiveId" clId="{F7658383-CE00-4F7C-8F40-90B1C01FE816}" dt="2022-12-02T14:57:20.353" v="3885" actId="26606"/>
          <ac:graphicFrameMkLst>
            <pc:docMk/>
            <pc:sldMk cId="4063709059" sldId="411"/>
            <ac:graphicFrameMk id="13" creationId="{61806399-C7AE-0623-90BA-D34E0544BD0E}"/>
          </ac:graphicFrameMkLst>
        </pc:graphicFrameChg>
        <pc:graphicFrameChg chg="add del">
          <ac:chgData name="이 상민" userId="7f608b41624e15f1" providerId="LiveId" clId="{F7658383-CE00-4F7C-8F40-90B1C01FE816}" dt="2022-12-02T14:57:20.913" v="3887" actId="26606"/>
          <ac:graphicFrameMkLst>
            <pc:docMk/>
            <pc:sldMk cId="4063709059" sldId="411"/>
            <ac:graphicFrameMk id="15" creationId="{71B7D650-2172-C226-70F1-77722D407329}"/>
          </ac:graphicFrameMkLst>
        </pc:graphicFrameChg>
        <pc:graphicFrameChg chg="add mod modGraphic">
          <ac:chgData name="이 상민" userId="7f608b41624e15f1" providerId="LiveId" clId="{F7658383-CE00-4F7C-8F40-90B1C01FE816}" dt="2022-12-02T15:02:21.460" v="3950" actId="1076"/>
          <ac:graphicFrameMkLst>
            <pc:docMk/>
            <pc:sldMk cId="4063709059" sldId="411"/>
            <ac:graphicFrameMk id="17" creationId="{D17FEF4D-D80A-8E28-6275-7341B098B052}"/>
          </ac:graphicFrameMkLst>
        </pc:graphicFrameChg>
      </pc:sldChg>
      <pc:sldChg chg="addSp delSp modSp add del mod ord modTransition setBg delAnim">
        <pc:chgData name="이 상민" userId="7f608b41624e15f1" providerId="LiveId" clId="{F7658383-CE00-4F7C-8F40-90B1C01FE816}" dt="2022-12-02T15:14:16.313" v="4467" actId="47"/>
        <pc:sldMkLst>
          <pc:docMk/>
          <pc:sldMk cId="48690664" sldId="412"/>
        </pc:sldMkLst>
        <pc:spChg chg="mod ord">
          <ac:chgData name="이 상민" userId="7f608b41624e15f1" providerId="LiveId" clId="{F7658383-CE00-4F7C-8F40-90B1C01FE816}" dt="2022-12-02T15:13:13.875" v="4443" actId="26606"/>
          <ac:spMkLst>
            <pc:docMk/>
            <pc:sldMk cId="48690664" sldId="412"/>
            <ac:spMk id="9" creationId="{5696B07C-BD10-3CC6-0915-51E1AD45FCE8}"/>
          </ac:spMkLst>
        </pc:spChg>
        <pc:spChg chg="add del">
          <ac:chgData name="이 상민" userId="7f608b41624e15f1" providerId="LiveId" clId="{F7658383-CE00-4F7C-8F40-90B1C01FE816}" dt="2022-12-02T15:11:21.645" v="4421" actId="26606"/>
          <ac:spMkLst>
            <pc:docMk/>
            <pc:sldMk cId="48690664" sldId="412"/>
            <ac:spMk id="11" creationId="{4D3E83A4-5366-42B8-9E9E-2378A9446E4C}"/>
          </ac:spMkLst>
        </pc:spChg>
        <pc:spChg chg="del">
          <ac:chgData name="이 상민" userId="7f608b41624e15f1" providerId="LiveId" clId="{F7658383-CE00-4F7C-8F40-90B1C01FE816}" dt="2022-12-02T14:59:50.949" v="3901" actId="478"/>
          <ac:spMkLst>
            <pc:docMk/>
            <pc:sldMk cId="48690664" sldId="412"/>
            <ac:spMk id="14" creationId="{EA203F02-6C72-B446-9EFB-120C6C0AFA26}"/>
          </ac:spMkLst>
        </pc:spChg>
        <pc:spChg chg="add del">
          <ac:chgData name="이 상민" userId="7f608b41624e15f1" providerId="LiveId" clId="{F7658383-CE00-4F7C-8F40-90B1C01FE816}" dt="2022-12-02T15:11:21.645" v="4421" actId="26606"/>
          <ac:spMkLst>
            <pc:docMk/>
            <pc:sldMk cId="48690664" sldId="412"/>
            <ac:spMk id="16" creationId="{F06FA664-001A-4DAF-9837-CCBCD5DAE9EE}"/>
          </ac:spMkLst>
        </pc:spChg>
        <pc:spChg chg="add del">
          <ac:chgData name="이 상민" userId="7f608b41624e15f1" providerId="LiveId" clId="{F7658383-CE00-4F7C-8F40-90B1C01FE816}" dt="2022-12-02T15:13:22.319" v="4445" actId="26606"/>
          <ac:spMkLst>
            <pc:docMk/>
            <pc:sldMk cId="48690664" sldId="412"/>
            <ac:spMk id="21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5:13:22.319" v="4445" actId="26606"/>
          <ac:spMkLst>
            <pc:docMk/>
            <pc:sldMk cId="48690664" sldId="412"/>
            <ac:spMk id="26" creationId="{A5CC7642-147C-4751-9A46-185183B969D6}"/>
          </ac:spMkLst>
        </pc:spChg>
        <pc:picChg chg="add del mod ord">
          <ac:chgData name="이 상민" userId="7f608b41624e15f1" providerId="LiveId" clId="{F7658383-CE00-4F7C-8F40-90B1C01FE816}" dt="2022-12-02T15:14:13.069" v="4465" actId="21"/>
          <ac:picMkLst>
            <pc:docMk/>
            <pc:sldMk cId="48690664" sldId="412"/>
            <ac:picMk id="3" creationId="{22186DD3-255C-DE9F-6123-C26BEF01B185}"/>
          </ac:picMkLst>
        </pc:picChg>
      </pc:sldChg>
      <pc:sldChg chg="addSp delSp modSp add mod modTransition setBg">
        <pc:chgData name="이 상민" userId="7f608b41624e15f1" providerId="LiveId" clId="{F7658383-CE00-4F7C-8F40-90B1C01FE816}" dt="2022-12-02T15:12:09.800" v="4433"/>
        <pc:sldMkLst>
          <pc:docMk/>
          <pc:sldMk cId="180336225" sldId="413"/>
        </pc:sldMkLst>
        <pc:spChg chg="mod ord">
          <ac:chgData name="이 상민" userId="7f608b41624e15f1" providerId="LiveId" clId="{F7658383-CE00-4F7C-8F40-90B1C01FE816}" dt="2022-12-02T15:11:35.973" v="4423" actId="26606"/>
          <ac:spMkLst>
            <pc:docMk/>
            <pc:sldMk cId="180336225" sldId="413"/>
            <ac:spMk id="9" creationId="{5696B07C-BD10-3CC6-0915-51E1AD45FCE8}"/>
          </ac:spMkLst>
        </pc:spChg>
        <pc:spChg chg="add del">
          <ac:chgData name="이 상민" userId="7f608b41624e15f1" providerId="LiveId" clId="{F7658383-CE00-4F7C-8F40-90B1C01FE816}" dt="2022-12-02T15:11:24.925" v="4422" actId="26606"/>
          <ac:spMkLst>
            <pc:docMk/>
            <pc:sldMk cId="180336225" sldId="413"/>
            <ac:spMk id="14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11:24.925" v="4422" actId="26606"/>
          <ac:spMkLst>
            <pc:docMk/>
            <pc:sldMk cId="180336225" sldId="413"/>
            <ac:spMk id="16" creationId="{F06FA664-001A-4DAF-9837-CCBCD5DAE9EE}"/>
          </ac:spMkLst>
        </pc:spChg>
        <pc:spChg chg="add del">
          <ac:chgData name="이 상민" userId="7f608b41624e15f1" providerId="LiveId" clId="{F7658383-CE00-4F7C-8F40-90B1C01FE816}" dt="2022-12-02T15:11:35.973" v="4423" actId="26606"/>
          <ac:spMkLst>
            <pc:docMk/>
            <pc:sldMk cId="180336225" sldId="413"/>
            <ac:spMk id="21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11:35.973" v="4423" actId="26606"/>
          <ac:spMkLst>
            <pc:docMk/>
            <pc:sldMk cId="180336225" sldId="413"/>
            <ac:spMk id="23" creationId="{F06FA664-001A-4DAF-9837-CCBCD5DAE9EE}"/>
          </ac:spMkLst>
        </pc:spChg>
        <pc:spChg chg="add">
          <ac:chgData name="이 상민" userId="7f608b41624e15f1" providerId="LiveId" clId="{F7658383-CE00-4F7C-8F40-90B1C01FE816}" dt="2022-12-02T15:11:35.973" v="4423" actId="26606"/>
          <ac:spMkLst>
            <pc:docMk/>
            <pc:sldMk cId="180336225" sldId="413"/>
            <ac:spMk id="28" creationId="{A5CC7642-147C-4751-9A46-185183B969D6}"/>
          </ac:spMkLst>
        </pc:spChg>
        <pc:picChg chg="add mod">
          <ac:chgData name="이 상민" userId="7f608b41624e15f1" providerId="LiveId" clId="{F7658383-CE00-4F7C-8F40-90B1C01FE816}" dt="2022-12-02T15:11:35.973" v="4423" actId="26606"/>
          <ac:picMkLst>
            <pc:docMk/>
            <pc:sldMk cId="180336225" sldId="413"/>
            <ac:picMk id="3" creationId="{EF9DAB18-A712-0E8C-6966-64E80B659AA0}"/>
          </ac:picMkLst>
        </pc:picChg>
      </pc:sldChg>
      <pc:sldChg chg="addSp delSp modSp add mod modTransition setBg setClrOvrMap">
        <pc:chgData name="이 상민" userId="7f608b41624e15f1" providerId="LiveId" clId="{F7658383-CE00-4F7C-8F40-90B1C01FE816}" dt="2022-12-02T15:14:45.006" v="4469"/>
        <pc:sldMkLst>
          <pc:docMk/>
          <pc:sldMk cId="4160637007" sldId="414"/>
        </pc:sldMkLst>
        <pc:spChg chg="mod ord">
          <ac:chgData name="이 상민" userId="7f608b41624e15f1" providerId="LiveId" clId="{F7658383-CE00-4F7C-8F40-90B1C01FE816}" dt="2022-12-02T15:13:06.319" v="4440" actId="26606"/>
          <ac:spMkLst>
            <pc:docMk/>
            <pc:sldMk cId="4160637007" sldId="414"/>
            <ac:spMk id="9" creationId="{5696B07C-BD10-3CC6-0915-51E1AD45FCE8}"/>
          </ac:spMkLst>
        </pc:spChg>
        <pc:spChg chg="add del">
          <ac:chgData name="이 상민" userId="7f608b41624e15f1" providerId="LiveId" clId="{F7658383-CE00-4F7C-8F40-90B1C01FE816}" dt="2022-12-02T15:13:04.972" v="4437" actId="26606"/>
          <ac:spMkLst>
            <pc:docMk/>
            <pc:sldMk cId="4160637007" sldId="414"/>
            <ac:spMk id="14" creationId="{0BF4DD9E-9908-4A37-82FF-C17235B3E017}"/>
          </ac:spMkLst>
        </pc:spChg>
        <pc:spChg chg="add del">
          <ac:chgData name="이 상민" userId="7f608b41624e15f1" providerId="LiveId" clId="{F7658383-CE00-4F7C-8F40-90B1C01FE816}" dt="2022-12-02T15:13:04.972" v="4437" actId="26606"/>
          <ac:spMkLst>
            <pc:docMk/>
            <pc:sldMk cId="4160637007" sldId="414"/>
            <ac:spMk id="16" creationId="{A5B4739A-26CF-42A7-83AB-1F9AEF9F7F20}"/>
          </ac:spMkLst>
        </pc:spChg>
        <pc:spChg chg="add del">
          <ac:chgData name="이 상민" userId="7f608b41624e15f1" providerId="LiveId" clId="{F7658383-CE00-4F7C-8F40-90B1C01FE816}" dt="2022-12-02T15:13:06.316" v="4439" actId="26606"/>
          <ac:spMkLst>
            <pc:docMk/>
            <pc:sldMk cId="4160637007" sldId="414"/>
            <ac:spMk id="18" creationId="{7F45ECE5-A3F3-4055-A90B-041B81B5735F}"/>
          </ac:spMkLst>
        </pc:spChg>
        <pc:spChg chg="add del">
          <ac:chgData name="이 상민" userId="7f608b41624e15f1" providerId="LiveId" clId="{F7658383-CE00-4F7C-8F40-90B1C01FE816}" dt="2022-12-02T15:13:06.316" v="4439" actId="26606"/>
          <ac:spMkLst>
            <pc:docMk/>
            <pc:sldMk cId="4160637007" sldId="414"/>
            <ac:spMk id="19" creationId="{D16D23BC-2ACF-48DE-990E-0AEA1B3CCC4D}"/>
          </ac:spMkLst>
        </pc:spChg>
        <pc:spChg chg="add">
          <ac:chgData name="이 상민" userId="7f608b41624e15f1" providerId="LiveId" clId="{F7658383-CE00-4F7C-8F40-90B1C01FE816}" dt="2022-12-02T15:13:06.319" v="4440" actId="26606"/>
          <ac:spMkLst>
            <pc:docMk/>
            <pc:sldMk cId="4160637007" sldId="414"/>
            <ac:spMk id="21" creationId="{A5CC7642-147C-4751-9A46-185183B969D6}"/>
          </ac:spMkLst>
        </pc:spChg>
        <pc:picChg chg="add mod">
          <ac:chgData name="이 상민" userId="7f608b41624e15f1" providerId="LiveId" clId="{F7658383-CE00-4F7C-8F40-90B1C01FE816}" dt="2022-12-02T15:13:08.480" v="4441" actId="27614"/>
          <ac:picMkLst>
            <pc:docMk/>
            <pc:sldMk cId="4160637007" sldId="414"/>
            <ac:picMk id="3" creationId="{193C3695-4F5E-1A1B-7056-6C5D0A88E137}"/>
          </ac:picMkLst>
        </pc:picChg>
      </pc:sldChg>
      <pc:sldChg chg="addSp delSp modSp new mod modTransition">
        <pc:chgData name="이 상민" userId="7f608b41624e15f1" providerId="LiveId" clId="{F7658383-CE00-4F7C-8F40-90B1C01FE816}" dt="2022-12-02T15:10:21.495" v="4418"/>
        <pc:sldMkLst>
          <pc:docMk/>
          <pc:sldMk cId="1009437166" sldId="415"/>
        </pc:sldMkLst>
        <pc:spChg chg="mod">
          <ac:chgData name="이 상민" userId="7f608b41624e15f1" providerId="LiveId" clId="{F7658383-CE00-4F7C-8F40-90B1C01FE816}" dt="2022-12-02T15:06:29.704" v="4226" actId="1076"/>
          <ac:spMkLst>
            <pc:docMk/>
            <pc:sldMk cId="1009437166" sldId="415"/>
            <ac:spMk id="2" creationId="{DD28EECB-0ACD-03B8-12D0-6489C63FD5F9}"/>
          </ac:spMkLst>
        </pc:spChg>
        <pc:spChg chg="del">
          <ac:chgData name="이 상민" userId="7f608b41624e15f1" providerId="LiveId" clId="{F7658383-CE00-4F7C-8F40-90B1C01FE816}" dt="2022-12-02T15:03:30.731" v="3984" actId="478"/>
          <ac:spMkLst>
            <pc:docMk/>
            <pc:sldMk cId="1009437166" sldId="415"/>
            <ac:spMk id="3" creationId="{F1711EA0-E401-9825-A5C0-7809420CC6B2}"/>
          </ac:spMkLst>
        </pc:spChg>
        <pc:spChg chg="del">
          <ac:chgData name="이 상민" userId="7f608b41624e15f1" providerId="LiveId" clId="{F7658383-CE00-4F7C-8F40-90B1C01FE816}" dt="2022-12-02T15:03:30.731" v="3984" actId="478"/>
          <ac:spMkLst>
            <pc:docMk/>
            <pc:sldMk cId="1009437166" sldId="415"/>
            <ac:spMk id="4" creationId="{35C6617C-BA0F-1E90-1579-507938ABE930}"/>
          </ac:spMkLst>
        </pc:spChg>
        <pc:spChg chg="del">
          <ac:chgData name="이 상민" userId="7f608b41624e15f1" providerId="LiveId" clId="{F7658383-CE00-4F7C-8F40-90B1C01FE816}" dt="2022-12-02T15:03:30.731" v="3984" actId="478"/>
          <ac:spMkLst>
            <pc:docMk/>
            <pc:sldMk cId="1009437166" sldId="415"/>
            <ac:spMk id="5" creationId="{67878149-E5DC-5840-CE10-CEDC993258DE}"/>
          </ac:spMkLst>
        </pc:spChg>
        <pc:spChg chg="del">
          <ac:chgData name="이 상민" userId="7f608b41624e15f1" providerId="LiveId" clId="{F7658383-CE00-4F7C-8F40-90B1C01FE816}" dt="2022-12-02T15:03:30.731" v="3984" actId="478"/>
          <ac:spMkLst>
            <pc:docMk/>
            <pc:sldMk cId="1009437166" sldId="415"/>
            <ac:spMk id="6" creationId="{C8FB240C-5703-EEBD-3531-7FDE7725728D}"/>
          </ac:spMkLst>
        </pc:spChg>
        <pc:spChg chg="del">
          <ac:chgData name="이 상민" userId="7f608b41624e15f1" providerId="LiveId" clId="{F7658383-CE00-4F7C-8F40-90B1C01FE816}" dt="2022-12-02T15:03:29.529" v="3983" actId="478"/>
          <ac:spMkLst>
            <pc:docMk/>
            <pc:sldMk cId="1009437166" sldId="415"/>
            <ac:spMk id="7" creationId="{D1B1F219-B0CD-5B18-A37F-3EF6CA8DDEE6}"/>
          </ac:spMkLst>
        </pc:spChg>
        <pc:spChg chg="del">
          <ac:chgData name="이 상민" userId="7f608b41624e15f1" providerId="LiveId" clId="{F7658383-CE00-4F7C-8F40-90B1C01FE816}" dt="2022-12-02T15:03:29.529" v="3983" actId="478"/>
          <ac:spMkLst>
            <pc:docMk/>
            <pc:sldMk cId="1009437166" sldId="415"/>
            <ac:spMk id="8" creationId="{86E890C3-FE4F-95A3-447E-09A302FB67B8}"/>
          </ac:spMkLst>
        </pc:spChg>
        <pc:spChg chg="add mod">
          <ac:chgData name="이 상민" userId="7f608b41624e15f1" providerId="LiveId" clId="{F7658383-CE00-4F7C-8F40-90B1C01FE816}" dt="2022-12-02T15:09:08.880" v="4413" actId="20577"/>
          <ac:spMkLst>
            <pc:docMk/>
            <pc:sldMk cId="1009437166" sldId="415"/>
            <ac:spMk id="11" creationId="{7259D8B7-B322-B2C9-811F-1A91D8D5DD98}"/>
          </ac:spMkLst>
        </pc:spChg>
        <pc:spChg chg="add mod">
          <ac:chgData name="이 상민" userId="7f608b41624e15f1" providerId="LiveId" clId="{F7658383-CE00-4F7C-8F40-90B1C01FE816}" dt="2022-12-02T15:08:55.560" v="4386" actId="20577"/>
          <ac:spMkLst>
            <pc:docMk/>
            <pc:sldMk cId="1009437166" sldId="415"/>
            <ac:spMk id="12" creationId="{954BAADC-7ACC-63CB-6923-9DBC7442755F}"/>
          </ac:spMkLst>
        </pc:spChg>
        <pc:spChg chg="add mod">
          <ac:chgData name="이 상민" userId="7f608b41624e15f1" providerId="LiveId" clId="{F7658383-CE00-4F7C-8F40-90B1C01FE816}" dt="2022-12-02T15:09:02.508" v="4405" actId="20577"/>
          <ac:spMkLst>
            <pc:docMk/>
            <pc:sldMk cId="1009437166" sldId="415"/>
            <ac:spMk id="13" creationId="{03F67937-7B81-ED11-AB62-5AAE33E1640E}"/>
          </ac:spMkLst>
        </pc:spChg>
      </pc:sldChg>
      <pc:sldChg chg="addSp delSp modSp add mod modTransition setBg setClrOvrMap">
        <pc:chgData name="이 상민" userId="7f608b41624e15f1" providerId="LiveId" clId="{F7658383-CE00-4F7C-8F40-90B1C01FE816}" dt="2022-12-02T15:20:13.037" v="4508" actId="26606"/>
        <pc:sldMkLst>
          <pc:docMk/>
          <pc:sldMk cId="4001636670" sldId="416"/>
        </pc:sldMkLst>
        <pc:spChg chg="mod ord">
          <ac:chgData name="이 상민" userId="7f608b41624e15f1" providerId="LiveId" clId="{F7658383-CE00-4F7C-8F40-90B1C01FE816}" dt="2022-12-02T15:20:13.037" v="4508" actId="26606"/>
          <ac:spMkLst>
            <pc:docMk/>
            <pc:sldMk cId="4001636670" sldId="416"/>
            <ac:spMk id="9" creationId="{5696B07C-BD10-3CC6-0915-51E1AD45FCE8}"/>
          </ac:spMkLst>
        </pc:spChg>
        <pc:spChg chg="add del">
          <ac:chgData name="이 상민" userId="7f608b41624e15f1" providerId="LiveId" clId="{F7658383-CE00-4F7C-8F40-90B1C01FE816}" dt="2022-12-02T15:20:05.692" v="4502" actId="26606"/>
          <ac:spMkLst>
            <pc:docMk/>
            <pc:sldMk cId="4001636670" sldId="416"/>
            <ac:spMk id="11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5:20:13.037" v="4508" actId="26606"/>
          <ac:spMkLst>
            <pc:docMk/>
            <pc:sldMk cId="4001636670" sldId="416"/>
            <ac:spMk id="13" creationId="{AEC29838-228E-4DBB-993F-4459C0BD8ACB}"/>
          </ac:spMkLst>
        </pc:spChg>
        <pc:spChg chg="add del">
          <ac:chgData name="이 상민" userId="7f608b41624e15f1" providerId="LiveId" clId="{F7658383-CE00-4F7C-8F40-90B1C01FE816}" dt="2022-12-02T15:19:43.699" v="4491" actId="26606"/>
          <ac:spMkLst>
            <pc:docMk/>
            <pc:sldMk cId="4001636670" sldId="416"/>
            <ac:spMk id="14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5:20:13.037" v="4508" actId="26606"/>
          <ac:spMkLst>
            <pc:docMk/>
            <pc:sldMk cId="4001636670" sldId="416"/>
            <ac:spMk id="15" creationId="{EB46DA45-3761-4335-B5CA-E03E76B5FA95}"/>
          </ac:spMkLst>
        </pc:spChg>
        <pc:spChg chg="add del">
          <ac:chgData name="이 상민" userId="7f608b41624e15f1" providerId="LiveId" clId="{F7658383-CE00-4F7C-8F40-90B1C01FE816}" dt="2022-12-02T15:19:45.491" v="4493" actId="26606"/>
          <ac:spMkLst>
            <pc:docMk/>
            <pc:sldMk cId="4001636670" sldId="416"/>
            <ac:spMk id="16" creationId="{D16D23BC-2ACF-48DE-990E-0AEA1B3CCC4D}"/>
          </ac:spMkLst>
        </pc:spChg>
        <pc:spChg chg="add del">
          <ac:chgData name="이 상민" userId="7f608b41624e15f1" providerId="LiveId" clId="{F7658383-CE00-4F7C-8F40-90B1C01FE816}" dt="2022-12-02T15:19:45.491" v="4493" actId="26606"/>
          <ac:spMkLst>
            <pc:docMk/>
            <pc:sldMk cId="4001636670" sldId="416"/>
            <ac:spMk id="17" creationId="{7F45ECE5-A3F3-4055-A90B-041B81B5735F}"/>
          </ac:spMkLst>
        </pc:spChg>
        <pc:spChg chg="add del">
          <ac:chgData name="이 상민" userId="7f608b41624e15f1" providerId="LiveId" clId="{F7658383-CE00-4F7C-8F40-90B1C01FE816}" dt="2022-12-02T15:20:13.037" v="4508" actId="26606"/>
          <ac:spMkLst>
            <pc:docMk/>
            <pc:sldMk cId="4001636670" sldId="416"/>
            <ac:spMk id="18" creationId="{678B38C7-930E-425A-AC28-8C36EE323840}"/>
          </ac:spMkLst>
        </pc:spChg>
        <pc:spChg chg="add">
          <ac:chgData name="이 상민" userId="7f608b41624e15f1" providerId="LiveId" clId="{F7658383-CE00-4F7C-8F40-90B1C01FE816}" dt="2022-12-02T15:20:13.037" v="4508" actId="26606"/>
          <ac:spMkLst>
            <pc:docMk/>
            <pc:sldMk cId="4001636670" sldId="416"/>
            <ac:spMk id="23" creationId="{A5CC7642-147C-4751-9A46-185183B969D6}"/>
          </ac:spMkLst>
        </pc:spChg>
        <pc:picChg chg="add mod">
          <ac:chgData name="이 상민" userId="7f608b41624e15f1" providerId="LiveId" clId="{F7658383-CE00-4F7C-8F40-90B1C01FE816}" dt="2022-12-02T15:20:13.037" v="4508" actId="26606"/>
          <ac:picMkLst>
            <pc:docMk/>
            <pc:sldMk cId="4001636670" sldId="416"/>
            <ac:picMk id="3" creationId="{7242DAFD-6218-CE95-C092-E91E120F69DD}"/>
          </ac:picMkLst>
        </pc:picChg>
      </pc:sldChg>
      <pc:sldChg chg="addSp delSp modSp add del mod setBg delDesignElem">
        <pc:chgData name="이 상민" userId="7f608b41624e15f1" providerId="LiveId" clId="{F7658383-CE00-4F7C-8F40-90B1C01FE816}" dt="2022-12-02T15:14:05.138" v="4460"/>
        <pc:sldMkLst>
          <pc:docMk/>
          <pc:sldMk cId="130336244" sldId="417"/>
        </pc:sldMkLst>
        <pc:spChg chg="ord">
          <ac:chgData name="이 상민" userId="7f608b41624e15f1" providerId="LiveId" clId="{F7658383-CE00-4F7C-8F40-90B1C01FE816}" dt="2022-12-02T15:14:02.369" v="4456" actId="26606"/>
          <ac:spMkLst>
            <pc:docMk/>
            <pc:sldMk cId="130336244" sldId="417"/>
            <ac:spMk id="9" creationId="{2F6DF7AF-017F-94E4-5B2D-84A00F73849E}"/>
          </ac:spMkLst>
        </pc:spChg>
        <pc:spChg chg="add del">
          <ac:chgData name="이 상민" userId="7f608b41624e15f1" providerId="LiveId" clId="{F7658383-CE00-4F7C-8F40-90B1C01FE816}" dt="2022-12-02T15:14:02.369" v="4456" actId="26606"/>
          <ac:spMkLst>
            <pc:docMk/>
            <pc:sldMk cId="130336244" sldId="417"/>
            <ac:spMk id="14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5:14:05.138" v="4460"/>
          <ac:spMkLst>
            <pc:docMk/>
            <pc:sldMk cId="130336244" sldId="417"/>
            <ac:spMk id="25" creationId="{A5CC7642-147C-4751-9A46-185183B969D6}"/>
          </ac:spMkLst>
        </pc:spChg>
        <pc:picChg chg="add del mod">
          <ac:chgData name="이 상민" userId="7f608b41624e15f1" providerId="LiveId" clId="{F7658383-CE00-4F7C-8F40-90B1C01FE816}" dt="2022-12-02T15:14:02.875" v="4457"/>
          <ac:picMkLst>
            <pc:docMk/>
            <pc:sldMk cId="130336244" sldId="417"/>
            <ac:picMk id="2" creationId="{349BB125-EE17-5BB7-C6BC-6F6170F8B2C0}"/>
          </ac:picMkLst>
        </pc:picChg>
        <pc:picChg chg="add del">
          <ac:chgData name="이 상민" userId="7f608b41624e15f1" providerId="LiveId" clId="{F7658383-CE00-4F7C-8F40-90B1C01FE816}" dt="2022-12-02T15:14:03.932" v="4458" actId="478"/>
          <ac:picMkLst>
            <pc:docMk/>
            <pc:sldMk cId="130336244" sldId="417"/>
            <ac:picMk id="3" creationId="{AAB6AB05-C86B-93D9-212B-00EE56F1FD8B}"/>
          </ac:picMkLst>
        </pc:picChg>
      </pc:sldChg>
      <pc:sldChg chg="addSp delSp modSp add mod setBg delDesignElem">
        <pc:chgData name="이 상민" userId="7f608b41624e15f1" providerId="LiveId" clId="{F7658383-CE00-4F7C-8F40-90B1C01FE816}" dt="2022-12-02T15:14:14.239" v="4466"/>
        <pc:sldMkLst>
          <pc:docMk/>
          <pc:sldMk cId="1280474007" sldId="417"/>
        </pc:sldMkLst>
        <pc:spChg chg="add">
          <ac:chgData name="이 상민" userId="7f608b41624e15f1" providerId="LiveId" clId="{F7658383-CE00-4F7C-8F40-90B1C01FE816}" dt="2022-12-02T15:14:10.411" v="4463" actId="26606"/>
          <ac:spMkLst>
            <pc:docMk/>
            <pc:sldMk cId="1280474007" sldId="417"/>
            <ac:spMk id="14" creationId="{A5CC7642-147C-4751-9A46-185183B969D6}"/>
          </ac:spMkLst>
        </pc:spChg>
        <pc:spChg chg="del">
          <ac:chgData name="이 상민" userId="7f608b41624e15f1" providerId="LiveId" clId="{F7658383-CE00-4F7C-8F40-90B1C01FE816}" dt="2022-12-02T15:14:06.918" v="4462"/>
          <ac:spMkLst>
            <pc:docMk/>
            <pc:sldMk cId="1280474007" sldId="417"/>
            <ac:spMk id="25" creationId="{A5CC7642-147C-4751-9A46-185183B969D6}"/>
          </ac:spMkLst>
        </pc:spChg>
        <pc:picChg chg="add mod">
          <ac:chgData name="이 상민" userId="7f608b41624e15f1" providerId="LiveId" clId="{F7658383-CE00-4F7C-8F40-90B1C01FE816}" dt="2022-12-02T15:14:14.239" v="4466"/>
          <ac:picMkLst>
            <pc:docMk/>
            <pc:sldMk cId="1280474007" sldId="417"/>
            <ac:picMk id="2" creationId="{44A9A0E6-D3E2-8B2B-E9B1-E7CE1AA8F3E9}"/>
          </ac:picMkLst>
        </pc:picChg>
        <pc:picChg chg="del">
          <ac:chgData name="이 상민" userId="7f608b41624e15f1" providerId="LiveId" clId="{F7658383-CE00-4F7C-8F40-90B1C01FE816}" dt="2022-12-02T15:14:11.637" v="4464" actId="478"/>
          <ac:picMkLst>
            <pc:docMk/>
            <pc:sldMk cId="1280474007" sldId="417"/>
            <ac:picMk id="3" creationId="{AAB6AB05-C86B-93D9-212B-00EE56F1FD8B}"/>
          </ac:picMkLst>
        </pc:picChg>
      </pc:sldChg>
      <pc:sldChg chg="addSp delSp modSp add mod ord modTransition setBg delAnim">
        <pc:chgData name="이 상민" userId="7f608b41624e15f1" providerId="LiveId" clId="{F7658383-CE00-4F7C-8F40-90B1C01FE816}" dt="2022-12-02T15:19:39.772" v="4489" actId="26606"/>
        <pc:sldMkLst>
          <pc:docMk/>
          <pc:sldMk cId="1768265038" sldId="418"/>
        </pc:sldMkLst>
        <pc:spChg chg="mod ord">
          <ac:chgData name="이 상민" userId="7f608b41624e15f1" providerId="LiveId" clId="{F7658383-CE00-4F7C-8F40-90B1C01FE816}" dt="2022-12-02T15:19:39.772" v="4489" actId="26606"/>
          <ac:spMkLst>
            <pc:docMk/>
            <pc:sldMk cId="1768265038" sldId="418"/>
            <ac:spMk id="9" creationId="{5696B07C-BD10-3CC6-0915-51E1AD45FCE8}"/>
          </ac:spMkLst>
        </pc:spChg>
        <pc:spChg chg="add">
          <ac:chgData name="이 상민" userId="7f608b41624e15f1" providerId="LiveId" clId="{F7658383-CE00-4F7C-8F40-90B1C01FE816}" dt="2022-12-02T15:19:39.772" v="4489" actId="26606"/>
          <ac:spMkLst>
            <pc:docMk/>
            <pc:sldMk cId="1768265038" sldId="418"/>
            <ac:spMk id="11" creationId="{A5CC7642-147C-4751-9A46-185183B969D6}"/>
          </ac:spMkLst>
        </pc:spChg>
        <pc:spChg chg="del">
          <ac:chgData name="이 상민" userId="7f608b41624e15f1" providerId="LiveId" clId="{F7658383-CE00-4F7C-8F40-90B1C01FE816}" dt="2022-12-02T15:16:09.493" v="4476" actId="478"/>
          <ac:spMkLst>
            <pc:docMk/>
            <pc:sldMk cId="1768265038" sldId="418"/>
            <ac:spMk id="14" creationId="{EA203F02-6C72-B446-9EFB-120C6C0AFA26}"/>
          </ac:spMkLst>
        </pc:spChg>
        <pc:picChg chg="add mod">
          <ac:chgData name="이 상민" userId="7f608b41624e15f1" providerId="LiveId" clId="{F7658383-CE00-4F7C-8F40-90B1C01FE816}" dt="2022-12-02T15:19:39.772" v="4489" actId="26606"/>
          <ac:picMkLst>
            <pc:docMk/>
            <pc:sldMk cId="1768265038" sldId="418"/>
            <ac:picMk id="3" creationId="{F489F6DD-C2E3-1DC6-A408-809A1FDCFA5A}"/>
          </ac:picMkLst>
        </pc:picChg>
      </pc:sldChg>
      <pc:sldChg chg="addSp delSp modSp add mod ord setBg">
        <pc:chgData name="이 상민" userId="7f608b41624e15f1" providerId="LiveId" clId="{F7658383-CE00-4F7C-8F40-90B1C01FE816}" dt="2022-12-02T15:21:18.346" v="4523" actId="21"/>
        <pc:sldMkLst>
          <pc:docMk/>
          <pc:sldMk cId="2363178707" sldId="419"/>
        </pc:sldMkLst>
        <pc:spChg chg="mod ord">
          <ac:chgData name="이 상민" userId="7f608b41624e15f1" providerId="LiveId" clId="{F7658383-CE00-4F7C-8F40-90B1C01FE816}" dt="2022-12-02T15:21:03.020" v="4515" actId="26606"/>
          <ac:spMkLst>
            <pc:docMk/>
            <pc:sldMk cId="2363178707" sldId="419"/>
            <ac:spMk id="9" creationId="{5696B07C-BD10-3CC6-0915-51E1AD45FCE8}"/>
          </ac:spMkLst>
        </pc:spChg>
        <pc:spChg chg="add del">
          <ac:chgData name="이 상민" userId="7f608b41624e15f1" providerId="LiveId" clId="{F7658383-CE00-4F7C-8F40-90B1C01FE816}" dt="2022-12-02T15:21:03.020" v="4515" actId="26606"/>
          <ac:spMkLst>
            <pc:docMk/>
            <pc:sldMk cId="2363178707" sldId="419"/>
            <ac:spMk id="14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5:21:03.019" v="4514" actId="26606"/>
          <ac:spMkLst>
            <pc:docMk/>
            <pc:sldMk cId="2363178707" sldId="419"/>
            <ac:spMk id="19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21:03.019" v="4514" actId="26606"/>
          <ac:spMkLst>
            <pc:docMk/>
            <pc:sldMk cId="2363178707" sldId="419"/>
            <ac:spMk id="21" creationId="{F06FA664-001A-4DAF-9837-CCBCD5DAE9EE}"/>
          </ac:spMkLst>
        </pc:spChg>
        <pc:spChg chg="add">
          <ac:chgData name="이 상민" userId="7f608b41624e15f1" providerId="LiveId" clId="{F7658383-CE00-4F7C-8F40-90B1C01FE816}" dt="2022-12-02T15:21:03.020" v="4515" actId="26606"/>
          <ac:spMkLst>
            <pc:docMk/>
            <pc:sldMk cId="2363178707" sldId="419"/>
            <ac:spMk id="23" creationId="{A5CC7642-147C-4751-9A46-185183B969D6}"/>
          </ac:spMkLst>
        </pc:spChg>
        <pc:picChg chg="del">
          <ac:chgData name="이 상민" userId="7f608b41624e15f1" providerId="LiveId" clId="{F7658383-CE00-4F7C-8F40-90B1C01FE816}" dt="2022-12-02T15:17:28.757" v="4479" actId="478"/>
          <ac:picMkLst>
            <pc:docMk/>
            <pc:sldMk cId="2363178707" sldId="419"/>
            <ac:picMk id="3" creationId="{F489F6DD-C2E3-1DC6-A408-809A1FDCFA5A}"/>
          </ac:picMkLst>
        </pc:picChg>
        <pc:picChg chg="add del mod">
          <ac:chgData name="이 상민" userId="7f608b41624e15f1" providerId="LiveId" clId="{F7658383-CE00-4F7C-8F40-90B1C01FE816}" dt="2022-12-02T15:20:37.653" v="4509" actId="478"/>
          <ac:picMkLst>
            <pc:docMk/>
            <pc:sldMk cId="2363178707" sldId="419"/>
            <ac:picMk id="4" creationId="{F5370EB6-80D3-9959-1BC5-BF0D5051861E}"/>
          </ac:picMkLst>
        </pc:picChg>
        <pc:picChg chg="add del mod">
          <ac:chgData name="이 상민" userId="7f608b41624e15f1" providerId="LiveId" clId="{F7658383-CE00-4F7C-8F40-90B1C01FE816}" dt="2022-12-02T15:21:18.346" v="4523" actId="21"/>
          <ac:picMkLst>
            <pc:docMk/>
            <pc:sldMk cId="2363178707" sldId="419"/>
            <ac:picMk id="6" creationId="{673F5692-7DC5-6ED1-E23C-FEDC217DAB7B}"/>
          </ac:picMkLst>
        </pc:picChg>
      </pc:sldChg>
      <pc:sldChg chg="addSp delSp modSp add mod setBg">
        <pc:chgData name="이 상민" userId="7f608b41624e15f1" providerId="LiveId" clId="{F7658383-CE00-4F7C-8F40-90B1C01FE816}" dt="2022-12-02T15:19:34.708" v="4487" actId="26606"/>
        <pc:sldMkLst>
          <pc:docMk/>
          <pc:sldMk cId="1751995750" sldId="420"/>
        </pc:sldMkLst>
        <pc:spChg chg="mod ord">
          <ac:chgData name="이 상민" userId="7f608b41624e15f1" providerId="LiveId" clId="{F7658383-CE00-4F7C-8F40-90B1C01FE816}" dt="2022-12-02T15:19:34.708" v="4487" actId="26606"/>
          <ac:spMkLst>
            <pc:docMk/>
            <pc:sldMk cId="1751995750" sldId="420"/>
            <ac:spMk id="9" creationId="{5696B07C-BD10-3CC6-0915-51E1AD45FCE8}"/>
          </ac:spMkLst>
        </pc:spChg>
        <pc:spChg chg="add">
          <ac:chgData name="이 상민" userId="7f608b41624e15f1" providerId="LiveId" clId="{F7658383-CE00-4F7C-8F40-90B1C01FE816}" dt="2022-12-02T15:19:34.708" v="4487" actId="26606"/>
          <ac:spMkLst>
            <pc:docMk/>
            <pc:sldMk cId="1751995750" sldId="420"/>
            <ac:spMk id="14" creationId="{A5CC7642-147C-4751-9A46-185183B969D6}"/>
          </ac:spMkLst>
        </pc:spChg>
        <pc:picChg chg="add mod">
          <ac:chgData name="이 상민" userId="7f608b41624e15f1" providerId="LiveId" clId="{F7658383-CE00-4F7C-8F40-90B1C01FE816}" dt="2022-12-02T15:19:34.708" v="4487" actId="26606"/>
          <ac:picMkLst>
            <pc:docMk/>
            <pc:sldMk cId="1751995750" sldId="420"/>
            <ac:picMk id="3" creationId="{548A9314-D125-4CF2-5FA0-7E74DC2A0484}"/>
          </ac:picMkLst>
        </pc:picChg>
        <pc:picChg chg="del">
          <ac:chgData name="이 상민" userId="7f608b41624e15f1" providerId="LiveId" clId="{F7658383-CE00-4F7C-8F40-90B1C01FE816}" dt="2022-12-02T15:19:24.585" v="4482" actId="478"/>
          <ac:picMkLst>
            <pc:docMk/>
            <pc:sldMk cId="1751995750" sldId="420"/>
            <ac:picMk id="4" creationId="{F5370EB6-80D3-9959-1BC5-BF0D5051861E}"/>
          </ac:picMkLst>
        </pc:picChg>
      </pc:sldChg>
      <pc:sldChg chg="addSp delSp modSp add mod setBg">
        <pc:chgData name="이 상민" userId="7f608b41624e15f1" providerId="LiveId" clId="{F7658383-CE00-4F7C-8F40-90B1C01FE816}" dt="2022-12-02T15:29:44.079" v="4728" actId="1076"/>
        <pc:sldMkLst>
          <pc:docMk/>
          <pc:sldMk cId="2328398660" sldId="421"/>
        </pc:sldMkLst>
        <pc:spChg chg="add mod">
          <ac:chgData name="이 상민" userId="7f608b41624e15f1" providerId="LiveId" clId="{F7658383-CE00-4F7C-8F40-90B1C01FE816}" dt="2022-12-02T15:28:31.055" v="4677" actId="1076"/>
          <ac:spMkLst>
            <pc:docMk/>
            <pc:sldMk cId="2328398660" sldId="421"/>
            <ac:spMk id="5" creationId="{E6B29BE0-133C-9AC5-7F42-10BF1CCBDC7D}"/>
          </ac:spMkLst>
        </pc:spChg>
        <pc:spChg chg="mod ord">
          <ac:chgData name="이 상민" userId="7f608b41624e15f1" providerId="LiveId" clId="{F7658383-CE00-4F7C-8F40-90B1C01FE816}" dt="2022-12-02T15:22:31.644" v="4525" actId="26606"/>
          <ac:spMkLst>
            <pc:docMk/>
            <pc:sldMk cId="2328398660" sldId="421"/>
            <ac:spMk id="9" creationId="{5696B07C-BD10-3CC6-0915-51E1AD45FCE8}"/>
          </ac:spMkLst>
        </pc:spChg>
        <pc:spChg chg="add mod">
          <ac:chgData name="이 상민" userId="7f608b41624e15f1" providerId="LiveId" clId="{F7658383-CE00-4F7C-8F40-90B1C01FE816}" dt="2022-12-02T15:29:44.079" v="4728" actId="1076"/>
          <ac:spMkLst>
            <pc:docMk/>
            <pc:sldMk cId="2328398660" sldId="421"/>
            <ac:spMk id="12" creationId="{A7AC560A-9FDF-94DC-18FC-722323A74028}"/>
          </ac:spMkLst>
        </pc:spChg>
        <pc:spChg chg="add">
          <ac:chgData name="이 상민" userId="7f608b41624e15f1" providerId="LiveId" clId="{F7658383-CE00-4F7C-8F40-90B1C01FE816}" dt="2022-12-02T15:22:31.644" v="4525" actId="26606"/>
          <ac:spMkLst>
            <pc:docMk/>
            <pc:sldMk cId="2328398660" sldId="421"/>
            <ac:spMk id="14" creationId="{A5CC7642-147C-4751-9A46-185183B969D6}"/>
          </ac:spMkLst>
        </pc:spChg>
        <pc:picChg chg="add del mod">
          <ac:chgData name="이 상민" userId="7f608b41624e15f1" providerId="LiveId" clId="{F7658383-CE00-4F7C-8F40-90B1C01FE816}" dt="2022-12-02T15:21:17.659" v="4522"/>
          <ac:picMkLst>
            <pc:docMk/>
            <pc:sldMk cId="2328398660" sldId="421"/>
            <ac:picMk id="2" creationId="{5B855BD2-032E-17AB-FF43-F17DD3E3957A}"/>
          </ac:picMkLst>
        </pc:picChg>
        <pc:picChg chg="add mod">
          <ac:chgData name="이 상민" userId="7f608b41624e15f1" providerId="LiveId" clId="{F7658383-CE00-4F7C-8F40-90B1C01FE816}" dt="2022-12-02T15:22:31.644" v="4525" actId="26606"/>
          <ac:picMkLst>
            <pc:docMk/>
            <pc:sldMk cId="2328398660" sldId="421"/>
            <ac:picMk id="4" creationId="{1EF2CE8E-BF23-3A79-D83E-1511610649E4}"/>
          </ac:picMkLst>
        </pc:picChg>
        <pc:picChg chg="add mod">
          <ac:chgData name="이 상민" userId="7f608b41624e15f1" providerId="LiveId" clId="{F7658383-CE00-4F7C-8F40-90B1C01FE816}" dt="2022-12-02T15:28:32.750" v="4678" actId="14100"/>
          <ac:picMkLst>
            <pc:docMk/>
            <pc:sldMk cId="2328398660" sldId="421"/>
            <ac:picMk id="7" creationId="{9D436BD5-3B75-BADB-49A6-B91725D000A4}"/>
          </ac:picMkLst>
        </pc:picChg>
        <pc:picChg chg="add mod">
          <ac:chgData name="이 상민" userId="7f608b41624e15f1" providerId="LiveId" clId="{F7658383-CE00-4F7C-8F40-90B1C01FE816}" dt="2022-12-02T15:28:34.759" v="4679" actId="1076"/>
          <ac:picMkLst>
            <pc:docMk/>
            <pc:sldMk cId="2328398660" sldId="421"/>
            <ac:picMk id="10" creationId="{3E9BE4D8-8188-01B0-3E9E-B3BB6465E8EC}"/>
          </ac:picMkLst>
        </pc:picChg>
      </pc:sldChg>
      <pc:sldChg chg="addSp delSp modSp new mod modTransition setBg">
        <pc:chgData name="이 상민" userId="7f608b41624e15f1" providerId="LiveId" clId="{F7658383-CE00-4F7C-8F40-90B1C01FE816}" dt="2022-12-02T16:02:26.444" v="5115" actId="14100"/>
        <pc:sldMkLst>
          <pc:docMk/>
          <pc:sldMk cId="1232402743" sldId="422"/>
        </pc:sldMkLst>
        <pc:spChg chg="del">
          <ac:chgData name="이 상민" userId="7f608b41624e15f1" providerId="LiveId" clId="{F7658383-CE00-4F7C-8F40-90B1C01FE816}" dt="2022-12-02T15:30:23.128" v="4731" actId="478"/>
          <ac:spMkLst>
            <pc:docMk/>
            <pc:sldMk cId="1232402743" sldId="422"/>
            <ac:spMk id="2" creationId="{06D75E10-F866-BFEF-5F2E-622B3705F501}"/>
          </ac:spMkLst>
        </pc:spChg>
        <pc:spChg chg="del">
          <ac:chgData name="이 상민" userId="7f608b41624e15f1" providerId="LiveId" clId="{F7658383-CE00-4F7C-8F40-90B1C01FE816}" dt="2022-12-02T15:30:23.128" v="4731" actId="478"/>
          <ac:spMkLst>
            <pc:docMk/>
            <pc:sldMk cId="1232402743" sldId="422"/>
            <ac:spMk id="3" creationId="{23470EAA-9EA1-C5AE-E77C-6C4BC98DA846}"/>
          </ac:spMkLst>
        </pc:spChg>
        <pc:spChg chg="del">
          <ac:chgData name="이 상민" userId="7f608b41624e15f1" providerId="LiveId" clId="{F7658383-CE00-4F7C-8F40-90B1C01FE816}" dt="2022-12-02T15:30:21.737" v="4730" actId="478"/>
          <ac:spMkLst>
            <pc:docMk/>
            <pc:sldMk cId="1232402743" sldId="422"/>
            <ac:spMk id="4" creationId="{9503B470-76F5-BE37-2581-AA6B3DE5DF23}"/>
          </ac:spMkLst>
        </pc:spChg>
        <pc:spChg chg="del">
          <ac:chgData name="이 상민" userId="7f608b41624e15f1" providerId="LiveId" clId="{F7658383-CE00-4F7C-8F40-90B1C01FE816}" dt="2022-12-02T15:30:21.737" v="4730" actId="478"/>
          <ac:spMkLst>
            <pc:docMk/>
            <pc:sldMk cId="1232402743" sldId="422"/>
            <ac:spMk id="5" creationId="{CCB27312-1659-4F46-366D-7786C26DC3E4}"/>
          </ac:spMkLst>
        </pc:spChg>
        <pc:spChg chg="mod ord">
          <ac:chgData name="이 상민" userId="7f608b41624e15f1" providerId="LiveId" clId="{F7658383-CE00-4F7C-8F40-90B1C01FE816}" dt="2022-12-02T15:34:07.778" v="4855" actId="26606"/>
          <ac:spMkLst>
            <pc:docMk/>
            <pc:sldMk cId="1232402743" sldId="422"/>
            <ac:spMk id="6" creationId="{94D5DD8C-05EA-D816-295E-B6D6971F56A0}"/>
          </ac:spMkLst>
        </pc:spChg>
        <pc:spChg chg="add del mod">
          <ac:chgData name="이 상민" userId="7f608b41624e15f1" providerId="LiveId" clId="{F7658383-CE00-4F7C-8F40-90B1C01FE816}" dt="2022-12-02T15:30:42.084" v="4737"/>
          <ac:spMkLst>
            <pc:docMk/>
            <pc:sldMk cId="1232402743" sldId="422"/>
            <ac:spMk id="7" creationId="{0554E53B-F4DA-F4C2-7BBE-95C86BBF7E88}"/>
          </ac:spMkLst>
        </pc:spChg>
        <pc:spChg chg="add mod ord">
          <ac:chgData name="이 상민" userId="7f608b41624e15f1" providerId="LiveId" clId="{F7658383-CE00-4F7C-8F40-90B1C01FE816}" dt="2022-12-02T16:02:26.444" v="5115" actId="14100"/>
          <ac:spMkLst>
            <pc:docMk/>
            <pc:sldMk cId="1232402743" sldId="422"/>
            <ac:spMk id="11" creationId="{845137E6-F0D7-A36D-AD9B-A058BE0D518F}"/>
          </ac:spMkLst>
        </pc:spChg>
        <pc:spChg chg="add del">
          <ac:chgData name="이 상민" userId="7f608b41624e15f1" providerId="LiveId" clId="{F7658383-CE00-4F7C-8F40-90B1C01FE816}" dt="2022-12-02T15:31:40.958" v="4740" actId="26606"/>
          <ac:spMkLst>
            <pc:docMk/>
            <pc:sldMk cId="1232402743" sldId="422"/>
            <ac:spMk id="14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5:31:40.958" v="4740" actId="26606"/>
          <ac:spMkLst>
            <pc:docMk/>
            <pc:sldMk cId="1232402743" sldId="422"/>
            <ac:spMk id="16" creationId="{F06FA664-001A-4DAF-9837-CCBCD5DAE9EE}"/>
          </ac:spMkLst>
        </pc:spChg>
        <pc:picChg chg="add mod ord">
          <ac:chgData name="이 상민" userId="7f608b41624e15f1" providerId="LiveId" clId="{F7658383-CE00-4F7C-8F40-90B1C01FE816}" dt="2022-12-02T15:36:12.367" v="4916" actId="1076"/>
          <ac:picMkLst>
            <pc:docMk/>
            <pc:sldMk cId="1232402743" sldId="422"/>
            <ac:picMk id="9" creationId="{64640610-AC84-1899-4240-9CD953D81733}"/>
          </ac:picMkLst>
        </pc:picChg>
      </pc:sldChg>
      <pc:sldChg chg="addSp delSp modSp add del mod setBg setClrOvrMap">
        <pc:chgData name="이 상민" userId="7f608b41624e15f1" providerId="LiveId" clId="{F7658383-CE00-4F7C-8F40-90B1C01FE816}" dt="2022-12-02T15:51:11.690" v="4943" actId="47"/>
        <pc:sldMkLst>
          <pc:docMk/>
          <pc:sldMk cId="1910342529" sldId="423"/>
        </pc:sldMkLst>
        <pc:spChg chg="mod ord">
          <ac:chgData name="이 상민" userId="7f608b41624e15f1" providerId="LiveId" clId="{F7658383-CE00-4F7C-8F40-90B1C01FE816}" dt="2022-12-02T15:40:49.490" v="4925" actId="26606"/>
          <ac:spMkLst>
            <pc:docMk/>
            <pc:sldMk cId="1910342529" sldId="423"/>
            <ac:spMk id="6" creationId="{94D5DD8C-05EA-D816-295E-B6D6971F56A0}"/>
          </ac:spMkLst>
        </pc:spChg>
        <pc:spChg chg="add del">
          <ac:chgData name="이 상민" userId="7f608b41624e15f1" providerId="LiveId" clId="{F7658383-CE00-4F7C-8F40-90B1C01FE816}" dt="2022-12-02T15:40:49.434" v="4924" actId="26606"/>
          <ac:spMkLst>
            <pc:docMk/>
            <pc:sldMk cId="1910342529" sldId="423"/>
            <ac:spMk id="11" creationId="{7F45ECE5-A3F3-4055-A90B-041B81B5735F}"/>
          </ac:spMkLst>
        </pc:spChg>
        <pc:spChg chg="add del">
          <ac:chgData name="이 상민" userId="7f608b41624e15f1" providerId="LiveId" clId="{F7658383-CE00-4F7C-8F40-90B1C01FE816}" dt="2022-12-02T15:40:49.434" v="4924" actId="26606"/>
          <ac:spMkLst>
            <pc:docMk/>
            <pc:sldMk cId="1910342529" sldId="423"/>
            <ac:spMk id="13" creationId="{D16D23BC-2ACF-48DE-990E-0AEA1B3CCC4D}"/>
          </ac:spMkLst>
        </pc:spChg>
        <pc:picChg chg="add mod">
          <ac:chgData name="이 상민" userId="7f608b41624e15f1" providerId="LiveId" clId="{F7658383-CE00-4F7C-8F40-90B1C01FE816}" dt="2022-12-02T15:40:49.490" v="4925" actId="26606"/>
          <ac:picMkLst>
            <pc:docMk/>
            <pc:sldMk cId="1910342529" sldId="423"/>
            <ac:picMk id="3" creationId="{D6772643-DE65-F590-2E94-7D782A2BAB9F}"/>
          </ac:picMkLst>
        </pc:picChg>
      </pc:sldChg>
      <pc:sldChg chg="addSp delSp modSp add del mod setBg">
        <pc:chgData name="이 상민" userId="7f608b41624e15f1" providerId="LiveId" clId="{F7658383-CE00-4F7C-8F40-90B1C01FE816}" dt="2022-12-02T15:51:46.417" v="4952" actId="47"/>
        <pc:sldMkLst>
          <pc:docMk/>
          <pc:sldMk cId="3457809676" sldId="424"/>
        </pc:sldMkLst>
        <pc:spChg chg="mod ord">
          <ac:chgData name="이 상민" userId="7f608b41624e15f1" providerId="LiveId" clId="{F7658383-CE00-4F7C-8F40-90B1C01FE816}" dt="2022-12-02T15:51:08.570" v="4941" actId="26606"/>
          <ac:spMkLst>
            <pc:docMk/>
            <pc:sldMk cId="3457809676" sldId="424"/>
            <ac:spMk id="6" creationId="{94D5DD8C-05EA-D816-295E-B6D6971F56A0}"/>
          </ac:spMkLst>
        </pc:spChg>
        <pc:picChg chg="add del mod">
          <ac:chgData name="이 상민" userId="7f608b41624e15f1" providerId="LiveId" clId="{F7658383-CE00-4F7C-8F40-90B1C01FE816}" dt="2022-12-02T15:51:11.322" v="4942" actId="478"/>
          <ac:picMkLst>
            <pc:docMk/>
            <pc:sldMk cId="3457809676" sldId="424"/>
            <ac:picMk id="3" creationId="{0DEF3AFD-A99B-180F-0A19-61126C2A3635}"/>
          </ac:picMkLst>
        </pc:picChg>
      </pc:sldChg>
      <pc:sldChg chg="addSp delSp modSp add del mod">
        <pc:chgData name="이 상민" userId="7f608b41624e15f1" providerId="LiveId" clId="{F7658383-CE00-4F7C-8F40-90B1C01FE816}" dt="2022-12-02T15:51:46.958" v="4953" actId="47"/>
        <pc:sldMkLst>
          <pc:docMk/>
          <pc:sldMk cId="4264355040" sldId="425"/>
        </pc:sldMkLst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3" creationId="{D7459639-CEA7-4AD0-33A5-BFFFCD075EE1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5" creationId="{7BD94EA2-BC2C-DC7D-07C9-145E2B87737A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8" creationId="{99D240E4-265D-26AA-0BCF-64E2E3F5F0D8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10" creationId="{A38FD532-4812-43E5-30D7-0530A0FB3861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12" creationId="{D4213B0F-DF26-C9E8-8E65-9C840D93605C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14" creationId="{847B084B-D8D1-CB52-F375-26D165BDE8EB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16" creationId="{95A0256E-F60A-BB8E-838A-82DDB9FFF6D2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18" creationId="{77C22B3F-0529-F0AD-C59D-FBD94328C30C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20" creationId="{E06B62E7-6A88-1295-8364-6936FA93DF5B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22" creationId="{16B382D6-C400-F906-F417-2F2DE890177F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24" creationId="{626ED1D3-043A-325E-0729-83EFD81B3451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26" creationId="{F30237F9-5D13-AC75-DB05-B077E9DB9F3B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28" creationId="{5928BCC8-6B17-E1E0-2992-375A5FEB2D12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30" creationId="{8C197599-E16C-F931-157E-89AF76AD7B11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32" creationId="{E96FDBC7-1919-018C-4062-53AF37238B79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34" creationId="{766CD39B-66F8-3425-11D1-32491A433AFA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36" creationId="{C131E51D-15B5-A853-3EC0-0EFD81962247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38" creationId="{F87FA54D-286E-A88F-BB20-208FBF6D7D29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40" creationId="{9AB4E76E-1851-AA0D-2A60-DFD97C3F67EC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42" creationId="{2EB95719-AEF2-63C0-F0D0-A2298C564484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44" creationId="{9DD8B566-3C80-E6DB-65F4-7838414A4627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46" creationId="{C489D471-0514-AB6A-B5F9-0C038A03964C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48" creationId="{5FACA028-4C04-50B0-B68D-43A05E589036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50" creationId="{231F1C5C-895C-A333-5F25-7BB99A316603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52" creationId="{949EDBAB-15B3-0B5F-CD3B-9F93364BF1DE}"/>
          </ac:picMkLst>
        </pc:picChg>
        <pc:picChg chg="add del mod">
          <ac:chgData name="이 상민" userId="7f608b41624e15f1" providerId="LiveId" clId="{F7658383-CE00-4F7C-8F40-90B1C01FE816}" dt="2022-12-02T15:51:08.333" v="4940"/>
          <ac:picMkLst>
            <pc:docMk/>
            <pc:sldMk cId="4264355040" sldId="425"/>
            <ac:picMk id="54" creationId="{D458D94C-91C5-7EFF-B397-B7C16DEEAD6C}"/>
          </ac:picMkLst>
        </pc:picChg>
      </pc:sldChg>
      <pc:sldChg chg="add del">
        <pc:chgData name="이 상민" userId="7f608b41624e15f1" providerId="LiveId" clId="{F7658383-CE00-4F7C-8F40-90B1C01FE816}" dt="2022-12-02T15:51:47.172" v="4954" actId="47"/>
        <pc:sldMkLst>
          <pc:docMk/>
          <pc:sldMk cId="126848552" sldId="426"/>
        </pc:sldMkLst>
      </pc:sldChg>
      <pc:sldChg chg="add del">
        <pc:chgData name="이 상민" userId="7f608b41624e15f1" providerId="LiveId" clId="{F7658383-CE00-4F7C-8F40-90B1C01FE816}" dt="2022-12-02T15:51:48.297" v="4955" actId="47"/>
        <pc:sldMkLst>
          <pc:docMk/>
          <pc:sldMk cId="1621468157" sldId="427"/>
        </pc:sldMkLst>
      </pc:sldChg>
      <pc:sldChg chg="addSp delSp modSp add mod modTransition setBg setClrOvrMap chgLayout">
        <pc:chgData name="이 상민" userId="7f608b41624e15f1" providerId="LiveId" clId="{F7658383-CE00-4F7C-8F40-90B1C01FE816}" dt="2022-12-02T16:16:21.042" v="7057"/>
        <pc:sldMkLst>
          <pc:docMk/>
          <pc:sldMk cId="951041850" sldId="428"/>
        </pc:sldMkLst>
        <pc:spChg chg="add mod ord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2" creationId="{0012A423-2E9B-1429-51E5-A37A4DB9A35D}"/>
          </ac:spMkLst>
        </pc:spChg>
        <pc:spChg chg="add mod ord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3" creationId="{4271A8BF-CE9D-5578-FC96-C9B1ED5A7D64}"/>
          </ac:spMkLst>
        </pc:spChg>
        <pc:spChg chg="mod ord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6" creationId="{94D5DD8C-05EA-D816-295E-B6D6971F56A0}"/>
          </ac:spMkLst>
        </pc:spChg>
        <pc:spChg chg="add del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11" creationId="{5690F3EE-0CD1-4520-B020-4E1DF3141C74}"/>
          </ac:spMkLst>
        </pc:spChg>
        <pc:spChg chg="add del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13" creationId="{9EFDE1E9-7FE0-45CA-9DE2-237F77319A9F}"/>
          </ac:spMkLst>
        </pc:spChg>
        <pc:spChg chg="add del">
          <ac:chgData name="이 상민" userId="7f608b41624e15f1" providerId="LiveId" clId="{F7658383-CE00-4F7C-8F40-90B1C01FE816}" dt="2022-12-02T16:06:25.139" v="5589" actId="26606"/>
          <ac:spMkLst>
            <pc:docMk/>
            <pc:sldMk cId="951041850" sldId="428"/>
            <ac:spMk id="18" creationId="{5690F3EE-0CD1-4520-B020-4E1DF3141C74}"/>
          </ac:spMkLst>
        </pc:spChg>
        <pc:spChg chg="add del">
          <ac:chgData name="이 상민" userId="7f608b41624e15f1" providerId="LiveId" clId="{F7658383-CE00-4F7C-8F40-90B1C01FE816}" dt="2022-12-02T16:06:25.139" v="5589" actId="26606"/>
          <ac:spMkLst>
            <pc:docMk/>
            <pc:sldMk cId="951041850" sldId="428"/>
            <ac:spMk id="20" creationId="{9EFDE1E9-7FE0-45CA-9DE2-237F77319A9F}"/>
          </ac:spMkLst>
        </pc:spChg>
        <pc:spChg chg="add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23" creationId="{E88A2CF0-EEEA-4EBA-876E-6521DF75DA62}"/>
          </ac:spMkLst>
        </pc:spChg>
        <pc:spChg chg="add">
          <ac:chgData name="이 상민" userId="7f608b41624e15f1" providerId="LiveId" clId="{F7658383-CE00-4F7C-8F40-90B1C01FE816}" dt="2022-12-02T16:06:25.200" v="5590" actId="26606"/>
          <ac:spMkLst>
            <pc:docMk/>
            <pc:sldMk cId="951041850" sldId="428"/>
            <ac:spMk id="24" creationId="{23B8DCDE-0295-4B08-88C9-5E6D9560CA81}"/>
          </ac:spMkLst>
        </pc:spChg>
        <pc:cxnChg chg="add">
          <ac:chgData name="이 상민" userId="7f608b41624e15f1" providerId="LiveId" clId="{F7658383-CE00-4F7C-8F40-90B1C01FE816}" dt="2022-12-02T16:06:25.200" v="5590" actId="26606"/>
          <ac:cxnSpMkLst>
            <pc:docMk/>
            <pc:sldMk cId="951041850" sldId="428"/>
            <ac:cxnSpMk id="22" creationId="{08757D1C-8139-4BDF-A28F-418158B4F7C0}"/>
          </ac:cxnSpMkLst>
        </pc:cxnChg>
      </pc:sldChg>
      <pc:sldChg chg="add del">
        <pc:chgData name="이 상민" userId="7f608b41624e15f1" providerId="LiveId" clId="{F7658383-CE00-4F7C-8F40-90B1C01FE816}" dt="2022-12-02T15:51:44.440" v="4950" actId="47"/>
        <pc:sldMkLst>
          <pc:docMk/>
          <pc:sldMk cId="1893421947" sldId="429"/>
        </pc:sldMkLst>
      </pc:sldChg>
      <pc:sldChg chg="add del">
        <pc:chgData name="이 상민" userId="7f608b41624e15f1" providerId="LiveId" clId="{F7658383-CE00-4F7C-8F40-90B1C01FE816}" dt="2022-12-02T15:51:45.294" v="4951" actId="47"/>
        <pc:sldMkLst>
          <pc:docMk/>
          <pc:sldMk cId="727253008" sldId="430"/>
        </pc:sldMkLst>
      </pc:sldChg>
      <pc:sldChg chg="addSp modSp add mod modTransition">
        <pc:chgData name="이 상민" userId="7f608b41624e15f1" providerId="LiveId" clId="{F7658383-CE00-4F7C-8F40-90B1C01FE816}" dt="2022-12-02T16:01:44.533" v="5082"/>
        <pc:sldMkLst>
          <pc:docMk/>
          <pc:sldMk cId="893412879" sldId="431"/>
        </pc:sldMkLst>
        <pc:spChg chg="add mod">
          <ac:chgData name="이 상민" userId="7f608b41624e15f1" providerId="LiveId" clId="{F7658383-CE00-4F7C-8F40-90B1C01FE816}" dt="2022-12-02T15:51:43.061" v="4949" actId="1076"/>
          <ac:spMkLst>
            <pc:docMk/>
            <pc:sldMk cId="893412879" sldId="431"/>
            <ac:spMk id="5" creationId="{A302D28D-8BD4-6A85-414B-147C1A0F1561}"/>
          </ac:spMkLst>
        </pc:spChg>
        <pc:picChg chg="add mod">
          <ac:chgData name="이 상민" userId="7f608b41624e15f1" providerId="LiveId" clId="{F7658383-CE00-4F7C-8F40-90B1C01FE816}" dt="2022-12-02T15:51:28.948" v="4947"/>
          <ac:picMkLst>
            <pc:docMk/>
            <pc:sldMk cId="893412879" sldId="431"/>
            <ac:picMk id="3" creationId="{804E4C80-7B90-4F80-95B5-FC3F19B2A2FD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962181159" sldId="432"/>
        </pc:sldMkLst>
        <pc:spChg chg="mod">
          <ac:chgData name="이 상민" userId="7f608b41624e15f1" providerId="LiveId" clId="{F7658383-CE00-4F7C-8F40-90B1C01FE816}" dt="2022-12-02T15:52:09.803" v="4980"/>
          <ac:spMkLst>
            <pc:docMk/>
            <pc:sldMk cId="1962181159" sldId="432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2:12.318" v="4981" actId="478"/>
          <ac:picMkLst>
            <pc:docMk/>
            <pc:sldMk cId="1962181159" sldId="432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2:13.446" v="4982"/>
          <ac:picMkLst>
            <pc:docMk/>
            <pc:sldMk cId="1962181159" sldId="432"/>
            <ac:picMk id="4" creationId="{1F09BECA-B3FD-1320-3511-07E80ED1BA90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157418023" sldId="433"/>
        </pc:sldMkLst>
        <pc:spChg chg="mod">
          <ac:chgData name="이 상민" userId="7f608b41624e15f1" providerId="LiveId" clId="{F7658383-CE00-4F7C-8F40-90B1C01FE816}" dt="2022-12-02T15:52:18.758" v="4983"/>
          <ac:spMkLst>
            <pc:docMk/>
            <pc:sldMk cId="1157418023" sldId="433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2:19.934" v="4984" actId="478"/>
          <ac:picMkLst>
            <pc:docMk/>
            <pc:sldMk cId="1157418023" sldId="433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2:24.565" v="4985"/>
          <ac:picMkLst>
            <pc:docMk/>
            <pc:sldMk cId="1157418023" sldId="433"/>
            <ac:picMk id="4" creationId="{9950E482-63B7-F8C5-BE65-473A0A38AEAA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2832227610" sldId="434"/>
        </pc:sldMkLst>
        <pc:spChg chg="mod">
          <ac:chgData name="이 상민" userId="7f608b41624e15f1" providerId="LiveId" clId="{F7658383-CE00-4F7C-8F40-90B1C01FE816}" dt="2022-12-02T15:52:32.170" v="4987"/>
          <ac:spMkLst>
            <pc:docMk/>
            <pc:sldMk cId="2832227610" sldId="434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2:28.026" v="4986" actId="478"/>
          <ac:picMkLst>
            <pc:docMk/>
            <pc:sldMk cId="2832227610" sldId="434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2:35.389" v="4989" actId="27614"/>
          <ac:picMkLst>
            <pc:docMk/>
            <pc:sldMk cId="2832227610" sldId="434"/>
            <ac:picMk id="4" creationId="{C69ECD82-9811-811C-0E78-0C0F71AAD378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471922229" sldId="435"/>
        </pc:sldMkLst>
        <pc:spChg chg="mod">
          <ac:chgData name="이 상민" userId="7f608b41624e15f1" providerId="LiveId" clId="{F7658383-CE00-4F7C-8F40-90B1C01FE816}" dt="2022-12-02T15:52:40.708" v="4990"/>
          <ac:spMkLst>
            <pc:docMk/>
            <pc:sldMk cId="1471922229" sldId="435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2:41.715" v="4991" actId="478"/>
          <ac:picMkLst>
            <pc:docMk/>
            <pc:sldMk cId="1471922229" sldId="435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2:42.734" v="4992"/>
          <ac:picMkLst>
            <pc:docMk/>
            <pc:sldMk cId="1471922229" sldId="435"/>
            <ac:picMk id="4" creationId="{6815BF43-16E3-5B1B-1CFE-368A05680BE1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3028637876" sldId="436"/>
        </pc:sldMkLst>
        <pc:spChg chg="mod">
          <ac:chgData name="이 상민" userId="7f608b41624e15f1" providerId="LiveId" clId="{F7658383-CE00-4F7C-8F40-90B1C01FE816}" dt="2022-12-02T15:54:36.332" v="5000"/>
          <ac:spMkLst>
            <pc:docMk/>
            <pc:sldMk cId="3028637876" sldId="436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2:51.523" v="4994" actId="478"/>
          <ac:picMkLst>
            <pc:docMk/>
            <pc:sldMk cId="3028637876" sldId="436"/>
            <ac:picMk id="3" creationId="{804E4C80-7B90-4F80-95B5-FC3F19B2A2FD}"/>
          </ac:picMkLst>
        </pc:picChg>
        <pc:picChg chg="add del mod">
          <ac:chgData name="이 상민" userId="7f608b41624e15f1" providerId="LiveId" clId="{F7658383-CE00-4F7C-8F40-90B1C01FE816}" dt="2022-12-02T15:54:38.251" v="5001" actId="478"/>
          <ac:picMkLst>
            <pc:docMk/>
            <pc:sldMk cId="3028637876" sldId="436"/>
            <ac:picMk id="4" creationId="{D8A56A4B-0FF3-9A17-C414-56DFE73E2B74}"/>
          </ac:picMkLst>
        </pc:picChg>
        <pc:picChg chg="add mod">
          <ac:chgData name="이 상민" userId="7f608b41624e15f1" providerId="LiveId" clId="{F7658383-CE00-4F7C-8F40-90B1C01FE816}" dt="2022-12-02T15:54:40.750" v="5003" actId="27614"/>
          <ac:picMkLst>
            <pc:docMk/>
            <pc:sldMk cId="3028637876" sldId="436"/>
            <ac:picMk id="8" creationId="{523691EF-CC47-71D7-E259-B9F3EC587422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3409117408" sldId="437"/>
        </pc:sldMkLst>
        <pc:spChg chg="mod">
          <ac:chgData name="이 상민" userId="7f608b41624e15f1" providerId="LiveId" clId="{F7658383-CE00-4F7C-8F40-90B1C01FE816}" dt="2022-12-02T15:54:47.785" v="5004"/>
          <ac:spMkLst>
            <pc:docMk/>
            <pc:sldMk cId="3409117408" sldId="437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3:00.288" v="4998" actId="478"/>
          <ac:picMkLst>
            <pc:docMk/>
            <pc:sldMk cId="3409117408" sldId="437"/>
            <ac:picMk id="3" creationId="{804E4C80-7B90-4F80-95B5-FC3F19B2A2FD}"/>
          </ac:picMkLst>
        </pc:picChg>
        <pc:picChg chg="add del mod">
          <ac:chgData name="이 상민" userId="7f608b41624e15f1" providerId="LiveId" clId="{F7658383-CE00-4F7C-8F40-90B1C01FE816}" dt="2022-12-02T15:54:48.803" v="5005" actId="478"/>
          <ac:picMkLst>
            <pc:docMk/>
            <pc:sldMk cId="3409117408" sldId="437"/>
            <ac:picMk id="4" creationId="{CBB1004C-3589-2D4A-F33A-A8011AC6D8FE}"/>
          </ac:picMkLst>
        </pc:picChg>
        <pc:picChg chg="add mod">
          <ac:chgData name="이 상민" userId="7f608b41624e15f1" providerId="LiveId" clId="{F7658383-CE00-4F7C-8F40-90B1C01FE816}" dt="2022-12-02T15:54:49.812" v="5006"/>
          <ac:picMkLst>
            <pc:docMk/>
            <pc:sldMk cId="3409117408" sldId="437"/>
            <ac:picMk id="8" creationId="{EE286A98-BF78-1109-AAB7-FDE94BC8E0FC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2765267506" sldId="438"/>
        </pc:sldMkLst>
        <pc:spChg chg="mod">
          <ac:chgData name="이 상민" userId="7f608b41624e15f1" providerId="LiveId" clId="{F7658383-CE00-4F7C-8F40-90B1C01FE816}" dt="2022-12-02T15:54:55.839" v="5007"/>
          <ac:spMkLst>
            <pc:docMk/>
            <pc:sldMk cId="2765267506" sldId="438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4:56.993" v="5008" actId="478"/>
          <ac:picMkLst>
            <pc:docMk/>
            <pc:sldMk cId="2765267506" sldId="438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4:57.868" v="5009"/>
          <ac:picMkLst>
            <pc:docMk/>
            <pc:sldMk cId="2765267506" sldId="438"/>
            <ac:picMk id="4" creationId="{0F1ABE9C-D5CB-1D8E-63A2-E03B70BCB560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067445281" sldId="439"/>
        </pc:sldMkLst>
        <pc:spChg chg="mod">
          <ac:chgData name="이 상민" userId="7f608b41624e15f1" providerId="LiveId" clId="{F7658383-CE00-4F7C-8F40-90B1C01FE816}" dt="2022-12-02T15:55:03.208" v="5010"/>
          <ac:spMkLst>
            <pc:docMk/>
            <pc:sldMk cId="1067445281" sldId="439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04.126" v="5011" actId="478"/>
          <ac:picMkLst>
            <pc:docMk/>
            <pc:sldMk cId="1067445281" sldId="439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5:04.996" v="5012"/>
          <ac:picMkLst>
            <pc:docMk/>
            <pc:sldMk cId="1067445281" sldId="439"/>
            <ac:picMk id="4" creationId="{E27F22AD-3788-30E3-1F80-ADB5C0B68591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387118270" sldId="440"/>
        </pc:sldMkLst>
        <pc:spChg chg="mod">
          <ac:chgData name="이 상민" userId="7f608b41624e15f1" providerId="LiveId" clId="{F7658383-CE00-4F7C-8F40-90B1C01FE816}" dt="2022-12-02T15:55:13.862" v="5013"/>
          <ac:spMkLst>
            <pc:docMk/>
            <pc:sldMk cId="1387118270" sldId="440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14.948" v="5014" actId="478"/>
          <ac:picMkLst>
            <pc:docMk/>
            <pc:sldMk cId="1387118270" sldId="440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5:15.875" v="5015"/>
          <ac:picMkLst>
            <pc:docMk/>
            <pc:sldMk cId="1387118270" sldId="440"/>
            <ac:picMk id="4" creationId="{AACF4E4F-6225-E703-A338-4D3004FEB1CF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468668086" sldId="441"/>
        </pc:sldMkLst>
        <pc:spChg chg="mod">
          <ac:chgData name="이 상민" userId="7f608b41624e15f1" providerId="LiveId" clId="{F7658383-CE00-4F7C-8F40-90B1C01FE816}" dt="2022-12-02T15:55:26.733" v="5016"/>
          <ac:spMkLst>
            <pc:docMk/>
            <pc:sldMk cId="1468668086" sldId="441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28.673" v="5017" actId="478"/>
          <ac:picMkLst>
            <pc:docMk/>
            <pc:sldMk cId="1468668086" sldId="441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5:29.634" v="5018"/>
          <ac:picMkLst>
            <pc:docMk/>
            <pc:sldMk cId="1468668086" sldId="441"/>
            <ac:picMk id="4" creationId="{1BADB8EF-63A8-36CC-73D9-F9FF70776506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2276764898" sldId="442"/>
        </pc:sldMkLst>
        <pc:spChg chg="mod">
          <ac:chgData name="이 상민" userId="7f608b41624e15f1" providerId="LiveId" clId="{F7658383-CE00-4F7C-8F40-90B1C01FE816}" dt="2022-12-02T15:55:58.693" v="5035"/>
          <ac:spMkLst>
            <pc:docMk/>
            <pc:sldMk cId="2276764898" sldId="442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3.807" v="5019" actId="478"/>
          <ac:picMkLst>
            <pc:docMk/>
            <pc:sldMk cId="2276764898" sldId="442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5:59.915" v="5036"/>
          <ac:picMkLst>
            <pc:docMk/>
            <pc:sldMk cId="2276764898" sldId="442"/>
            <ac:picMk id="4" creationId="{FF08136A-24A2-464B-CF39-ECF2E38851D3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3987425785" sldId="443"/>
        </pc:sldMkLst>
        <pc:spChg chg="mod">
          <ac:chgData name="이 상민" userId="7f608b41624e15f1" providerId="LiveId" clId="{F7658383-CE00-4F7C-8F40-90B1C01FE816}" dt="2022-12-02T15:56:05.060" v="5037"/>
          <ac:spMkLst>
            <pc:docMk/>
            <pc:sldMk cId="3987425785" sldId="443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4.770" v="5020" actId="478"/>
          <ac:picMkLst>
            <pc:docMk/>
            <pc:sldMk cId="3987425785" sldId="443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06.366" v="5038"/>
          <ac:picMkLst>
            <pc:docMk/>
            <pc:sldMk cId="3987425785" sldId="443"/>
            <ac:picMk id="4" creationId="{803DE637-4F89-DDA2-E718-8B4432179FEC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703177293" sldId="444"/>
        </pc:sldMkLst>
        <pc:spChg chg="mod">
          <ac:chgData name="이 상민" userId="7f608b41624e15f1" providerId="LiveId" clId="{F7658383-CE00-4F7C-8F40-90B1C01FE816}" dt="2022-12-02T15:56:11.967" v="5039"/>
          <ac:spMkLst>
            <pc:docMk/>
            <pc:sldMk cId="1703177293" sldId="444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5.706" v="5021" actId="478"/>
          <ac:picMkLst>
            <pc:docMk/>
            <pc:sldMk cId="1703177293" sldId="444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13.710" v="5040"/>
          <ac:picMkLst>
            <pc:docMk/>
            <pc:sldMk cId="1703177293" sldId="444"/>
            <ac:picMk id="4" creationId="{D7E0E12D-6383-C7E3-31A3-0DE6D0037F78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281852540" sldId="445"/>
        </pc:sldMkLst>
        <pc:spChg chg="mod">
          <ac:chgData name="이 상민" userId="7f608b41624e15f1" providerId="LiveId" clId="{F7658383-CE00-4F7C-8F40-90B1C01FE816}" dt="2022-12-02T15:56:18.380" v="5041"/>
          <ac:spMkLst>
            <pc:docMk/>
            <pc:sldMk cId="1281852540" sldId="445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6.435" v="5022" actId="478"/>
          <ac:picMkLst>
            <pc:docMk/>
            <pc:sldMk cId="1281852540" sldId="445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19.776" v="5042"/>
          <ac:picMkLst>
            <pc:docMk/>
            <pc:sldMk cId="1281852540" sldId="445"/>
            <ac:picMk id="4" creationId="{E9F21D70-101E-3EB1-956D-2E65E7F72521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2817001461" sldId="446"/>
        </pc:sldMkLst>
        <pc:spChg chg="mod">
          <ac:chgData name="이 상민" userId="7f608b41624e15f1" providerId="LiveId" clId="{F7658383-CE00-4F7C-8F40-90B1C01FE816}" dt="2022-12-02T15:56:24.208" v="5043"/>
          <ac:spMkLst>
            <pc:docMk/>
            <pc:sldMk cId="2817001461" sldId="446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7.147" v="5023" actId="478"/>
          <ac:picMkLst>
            <pc:docMk/>
            <pc:sldMk cId="2817001461" sldId="446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25.453" v="5044"/>
          <ac:picMkLst>
            <pc:docMk/>
            <pc:sldMk cId="2817001461" sldId="446"/>
            <ac:picMk id="4" creationId="{587FA83F-A8B8-9E75-EEA2-A42AC3912EB4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375390160" sldId="447"/>
        </pc:sldMkLst>
        <pc:spChg chg="mod">
          <ac:chgData name="이 상민" userId="7f608b41624e15f1" providerId="LiveId" clId="{F7658383-CE00-4F7C-8F40-90B1C01FE816}" dt="2022-12-02T15:56:30.632" v="5045"/>
          <ac:spMkLst>
            <pc:docMk/>
            <pc:sldMk cId="375390160" sldId="447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8.055" v="5024" actId="478"/>
          <ac:picMkLst>
            <pc:docMk/>
            <pc:sldMk cId="375390160" sldId="447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32.054" v="5046"/>
          <ac:picMkLst>
            <pc:docMk/>
            <pc:sldMk cId="375390160" sldId="447"/>
            <ac:picMk id="4" creationId="{13237EB6-0085-167E-4F43-CB6C11A423C9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378203155" sldId="448"/>
        </pc:sldMkLst>
        <pc:spChg chg="mod">
          <ac:chgData name="이 상민" userId="7f608b41624e15f1" providerId="LiveId" clId="{F7658383-CE00-4F7C-8F40-90B1C01FE816}" dt="2022-12-02T15:56:39.181" v="5047"/>
          <ac:spMkLst>
            <pc:docMk/>
            <pc:sldMk cId="1378203155" sldId="448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39.293" v="5025" actId="478"/>
          <ac:picMkLst>
            <pc:docMk/>
            <pc:sldMk cId="1378203155" sldId="448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40.492" v="5048"/>
          <ac:picMkLst>
            <pc:docMk/>
            <pc:sldMk cId="1378203155" sldId="448"/>
            <ac:picMk id="4" creationId="{33006123-2CE3-5E0F-A265-4D02D90F4C16}"/>
          </ac:picMkLst>
        </pc:picChg>
      </pc:sldChg>
      <pc:sldChg chg="addSp delSp modSp add del mod modTransition">
        <pc:chgData name="이 상민" userId="7f608b41624e15f1" providerId="LiveId" clId="{F7658383-CE00-4F7C-8F40-90B1C01FE816}" dt="2022-12-02T16:01:44.533" v="5082"/>
        <pc:sldMkLst>
          <pc:docMk/>
          <pc:sldMk cId="42417749" sldId="449"/>
        </pc:sldMkLst>
        <pc:spChg chg="mod">
          <ac:chgData name="이 상민" userId="7f608b41624e15f1" providerId="LiveId" clId="{F7658383-CE00-4F7C-8F40-90B1C01FE816}" dt="2022-12-02T15:56:46.010" v="5049"/>
          <ac:spMkLst>
            <pc:docMk/>
            <pc:sldMk cId="42417749" sldId="449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4.771" v="5030" actId="478"/>
          <ac:picMkLst>
            <pc:docMk/>
            <pc:sldMk cId="42417749" sldId="449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47.300" v="5050"/>
          <ac:picMkLst>
            <pc:docMk/>
            <pc:sldMk cId="42417749" sldId="449"/>
            <ac:picMk id="4" creationId="{F3E5DE45-D58B-14E0-F181-DE0D1390E9B4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4261502152" sldId="450"/>
        </pc:sldMkLst>
        <pc:spChg chg="mod">
          <ac:chgData name="이 상민" userId="7f608b41624e15f1" providerId="LiveId" clId="{F7658383-CE00-4F7C-8F40-90B1C01FE816}" dt="2022-12-02T15:56:54.953" v="5051"/>
          <ac:spMkLst>
            <pc:docMk/>
            <pc:sldMk cId="4261502152" sldId="450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4.074" v="5029" actId="478"/>
          <ac:picMkLst>
            <pc:docMk/>
            <pc:sldMk cId="4261502152" sldId="450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6:56.284" v="5052"/>
          <ac:picMkLst>
            <pc:docMk/>
            <pc:sldMk cId="4261502152" sldId="450"/>
            <ac:picMk id="4" creationId="{1DA8B45D-5D68-3DD1-65DC-5E961A3B1C42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3533085420" sldId="451"/>
        </pc:sldMkLst>
        <pc:spChg chg="mod">
          <ac:chgData name="이 상민" userId="7f608b41624e15f1" providerId="LiveId" clId="{F7658383-CE00-4F7C-8F40-90B1C01FE816}" dt="2022-12-02T15:57:00.995" v="5053"/>
          <ac:spMkLst>
            <pc:docMk/>
            <pc:sldMk cId="3533085420" sldId="451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3.084" v="5028" actId="478"/>
          <ac:picMkLst>
            <pc:docMk/>
            <pc:sldMk cId="3533085420" sldId="451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7:03.004" v="5056" actId="962"/>
          <ac:picMkLst>
            <pc:docMk/>
            <pc:sldMk cId="3533085420" sldId="451"/>
            <ac:picMk id="4" creationId="{4FEC137D-9254-28F8-2C01-846FD8285C02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2047726951" sldId="452"/>
        </pc:sldMkLst>
        <pc:spChg chg="mod">
          <ac:chgData name="이 상민" userId="7f608b41624e15f1" providerId="LiveId" clId="{F7658383-CE00-4F7C-8F40-90B1C01FE816}" dt="2022-12-02T15:57:07.452" v="5057"/>
          <ac:spMkLst>
            <pc:docMk/>
            <pc:sldMk cId="2047726951" sldId="452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5.967" v="5031" actId="478"/>
          <ac:picMkLst>
            <pc:docMk/>
            <pc:sldMk cId="2047726951" sldId="452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7:08.589" v="5058"/>
          <ac:picMkLst>
            <pc:docMk/>
            <pc:sldMk cId="2047726951" sldId="452"/>
            <ac:picMk id="4" creationId="{E8780A9C-61DF-6A06-A8E7-737BA3F22243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3203582736" sldId="453"/>
        </pc:sldMkLst>
        <pc:spChg chg="mod">
          <ac:chgData name="이 상민" userId="7f608b41624e15f1" providerId="LiveId" clId="{F7658383-CE00-4F7C-8F40-90B1C01FE816}" dt="2022-12-02T15:57:16.936" v="5059"/>
          <ac:spMkLst>
            <pc:docMk/>
            <pc:sldMk cId="3203582736" sldId="453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6.830" v="5032" actId="478"/>
          <ac:picMkLst>
            <pc:docMk/>
            <pc:sldMk cId="3203582736" sldId="453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7:18.354" v="5060"/>
          <ac:picMkLst>
            <pc:docMk/>
            <pc:sldMk cId="3203582736" sldId="453"/>
            <ac:picMk id="4" creationId="{CC99D5C5-C819-1567-86EC-E410CC520FE1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2675546864" sldId="454"/>
        </pc:sldMkLst>
        <pc:spChg chg="mod">
          <ac:chgData name="이 상민" userId="7f608b41624e15f1" providerId="LiveId" clId="{F7658383-CE00-4F7C-8F40-90B1C01FE816}" dt="2022-12-02T15:57:23.157" v="5061"/>
          <ac:spMkLst>
            <pc:docMk/>
            <pc:sldMk cId="2675546864" sldId="454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7.876" v="5033" actId="478"/>
          <ac:picMkLst>
            <pc:docMk/>
            <pc:sldMk cId="2675546864" sldId="454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7:24.619" v="5062"/>
          <ac:picMkLst>
            <pc:docMk/>
            <pc:sldMk cId="2675546864" sldId="454"/>
            <ac:picMk id="4" creationId="{4C9AB748-A07C-D99C-A78D-98A1FF7E2B04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922674313" sldId="455"/>
        </pc:sldMkLst>
        <pc:spChg chg="mod">
          <ac:chgData name="이 상민" userId="7f608b41624e15f1" providerId="LiveId" clId="{F7658383-CE00-4F7C-8F40-90B1C01FE816}" dt="2022-12-02T15:57:29.389" v="5063"/>
          <ac:spMkLst>
            <pc:docMk/>
            <pc:sldMk cId="922674313" sldId="455"/>
            <ac:spMk id="5" creationId="{A302D28D-8BD4-6A85-414B-147C1A0F1561}"/>
          </ac:spMkLst>
        </pc:spChg>
        <pc:picChg chg="del">
          <ac:chgData name="이 상민" userId="7f608b41624e15f1" providerId="LiveId" clId="{F7658383-CE00-4F7C-8F40-90B1C01FE816}" dt="2022-12-02T15:55:49.069" v="5034" actId="478"/>
          <ac:picMkLst>
            <pc:docMk/>
            <pc:sldMk cId="922674313" sldId="455"/>
            <ac:picMk id="3" creationId="{804E4C80-7B90-4F80-95B5-FC3F19B2A2FD}"/>
          </ac:picMkLst>
        </pc:picChg>
        <pc:picChg chg="add mod">
          <ac:chgData name="이 상민" userId="7f608b41624e15f1" providerId="LiveId" clId="{F7658383-CE00-4F7C-8F40-90B1C01FE816}" dt="2022-12-02T15:57:30.563" v="5064"/>
          <ac:picMkLst>
            <pc:docMk/>
            <pc:sldMk cId="922674313" sldId="455"/>
            <ac:picMk id="4" creationId="{6E122442-06C1-5739-98C0-E02988630E3A}"/>
          </ac:picMkLst>
        </pc:picChg>
      </pc:sldChg>
      <pc:sldChg chg="addSp delSp modSp add mod modTransition">
        <pc:chgData name="이 상민" userId="7f608b41624e15f1" providerId="LiveId" clId="{F7658383-CE00-4F7C-8F40-90B1C01FE816}" dt="2022-12-02T16:01:44.533" v="5082"/>
        <pc:sldMkLst>
          <pc:docMk/>
          <pc:sldMk cId="182874000" sldId="456"/>
        </pc:sldMkLst>
        <pc:spChg chg="mod">
          <ac:chgData name="이 상민" userId="7f608b41624e15f1" providerId="LiveId" clId="{F7658383-CE00-4F7C-8F40-90B1C01FE816}" dt="2022-12-02T15:57:40.976" v="5066"/>
          <ac:spMkLst>
            <pc:docMk/>
            <pc:sldMk cId="182874000" sldId="456"/>
            <ac:spMk id="5" creationId="{A302D28D-8BD4-6A85-414B-147C1A0F1561}"/>
          </ac:spMkLst>
        </pc:spChg>
        <pc:picChg chg="add mod">
          <ac:chgData name="이 상민" userId="7f608b41624e15f1" providerId="LiveId" clId="{F7658383-CE00-4F7C-8F40-90B1C01FE816}" dt="2022-12-02T15:57:43.579" v="5068"/>
          <ac:picMkLst>
            <pc:docMk/>
            <pc:sldMk cId="182874000" sldId="456"/>
            <ac:picMk id="3" creationId="{56724861-B222-3B1B-7E7B-3717A249C10F}"/>
          </ac:picMkLst>
        </pc:picChg>
        <pc:picChg chg="del">
          <ac:chgData name="이 상민" userId="7f608b41624e15f1" providerId="LiveId" clId="{F7658383-CE00-4F7C-8F40-90B1C01FE816}" dt="2022-12-02T15:57:42.265" v="5067" actId="478"/>
          <ac:picMkLst>
            <pc:docMk/>
            <pc:sldMk cId="182874000" sldId="456"/>
            <ac:picMk id="4" creationId="{6E122442-06C1-5739-98C0-E02988630E3A}"/>
          </ac:picMkLst>
        </pc:picChg>
      </pc:sldChg>
      <pc:sldChg chg="addSp delSp modSp add mod modTransition setBg setClrOvrMap">
        <pc:chgData name="이 상민" userId="7f608b41624e15f1" providerId="LiveId" clId="{F7658383-CE00-4F7C-8F40-90B1C01FE816}" dt="2022-12-02T16:16:21.042" v="7057"/>
        <pc:sldMkLst>
          <pc:docMk/>
          <pc:sldMk cId="3217611397" sldId="457"/>
        </pc:sldMkLst>
        <pc:spChg chg="mod ord">
          <ac:chgData name="이 상민" userId="7f608b41624e15f1" providerId="LiveId" clId="{F7658383-CE00-4F7C-8F40-90B1C01FE816}" dt="2022-12-02T16:09:22.753" v="5947" actId="26606"/>
          <ac:spMkLst>
            <pc:docMk/>
            <pc:sldMk cId="3217611397" sldId="457"/>
            <ac:spMk id="6" creationId="{94D5DD8C-05EA-D816-295E-B6D6971F56A0}"/>
          </ac:spMkLst>
        </pc:spChg>
        <pc:spChg chg="add mod">
          <ac:chgData name="이 상민" userId="7f608b41624e15f1" providerId="LiveId" clId="{F7658383-CE00-4F7C-8F40-90B1C01FE816}" dt="2022-12-02T16:10:14.292" v="5973" actId="1076"/>
          <ac:spMkLst>
            <pc:docMk/>
            <pc:sldMk cId="3217611397" sldId="457"/>
            <ac:spMk id="7" creationId="{454F4A3A-9D0C-7A42-496D-DF07A38CEA77}"/>
          </ac:spMkLst>
        </pc:spChg>
        <pc:spChg chg="add del">
          <ac:chgData name="이 상민" userId="7f608b41624e15f1" providerId="LiveId" clId="{F7658383-CE00-4F7C-8F40-90B1C01FE816}" dt="2022-12-02T16:09:18.888" v="5942" actId="26606"/>
          <ac:spMkLst>
            <pc:docMk/>
            <pc:sldMk cId="3217611397" sldId="457"/>
            <ac:spMk id="11" creationId="{9690E8CD-BFA8-49C9-95BD-EA4CA120C1D0}"/>
          </ac:spMkLst>
        </pc:spChg>
        <pc:spChg chg="add del">
          <ac:chgData name="이 상민" userId="7f608b41624e15f1" providerId="LiveId" clId="{F7658383-CE00-4F7C-8F40-90B1C01FE816}" dt="2022-12-02T16:09:18.888" v="5942" actId="26606"/>
          <ac:spMkLst>
            <pc:docMk/>
            <pc:sldMk cId="3217611397" sldId="457"/>
            <ac:spMk id="13" creationId="{E3925F30-DC1E-4FB8-B39E-30B9263583F4}"/>
          </ac:spMkLst>
        </pc:spChg>
        <pc:spChg chg="add del">
          <ac:chgData name="이 상민" userId="7f608b41624e15f1" providerId="LiveId" clId="{F7658383-CE00-4F7C-8F40-90B1C01FE816}" dt="2022-12-02T16:09:21.856" v="5944" actId="26606"/>
          <ac:spMkLst>
            <pc:docMk/>
            <pc:sldMk cId="3217611397" sldId="457"/>
            <ac:spMk id="15" creationId="{CF50C020-4FFB-4799-8764-2B7274AE784A}"/>
          </ac:spMkLst>
        </pc:spChg>
        <pc:spChg chg="add del">
          <ac:chgData name="이 상민" userId="7f608b41624e15f1" providerId="LiveId" clId="{F7658383-CE00-4F7C-8F40-90B1C01FE816}" dt="2022-12-02T16:09:21.856" v="5944" actId="26606"/>
          <ac:spMkLst>
            <pc:docMk/>
            <pc:sldMk cId="3217611397" sldId="457"/>
            <ac:spMk id="16" creationId="{A3BE5FA1-C92D-480E-854D-91C4DB024BCD}"/>
          </ac:spMkLst>
        </pc:spChg>
        <pc:spChg chg="add del">
          <ac:chgData name="이 상민" userId="7f608b41624e15f1" providerId="LiveId" clId="{F7658383-CE00-4F7C-8F40-90B1C01FE816}" dt="2022-12-02T16:09:21.856" v="5944" actId="26606"/>
          <ac:spMkLst>
            <pc:docMk/>
            <pc:sldMk cId="3217611397" sldId="457"/>
            <ac:spMk id="17" creationId="{C3B99355-AB5C-473C-AD09-E151232C0CB2}"/>
          </ac:spMkLst>
        </pc:spChg>
        <pc:spChg chg="add del">
          <ac:chgData name="이 상민" userId="7f608b41624e15f1" providerId="LiveId" clId="{F7658383-CE00-4F7C-8F40-90B1C01FE816}" dt="2022-12-02T16:09:22.696" v="5946" actId="26606"/>
          <ac:spMkLst>
            <pc:docMk/>
            <pc:sldMk cId="3217611397" sldId="457"/>
            <ac:spMk id="19" creationId="{692BE56A-D934-48A9-AA25-BC091203FC77}"/>
          </ac:spMkLst>
        </pc:spChg>
        <pc:spChg chg="add del">
          <ac:chgData name="이 상민" userId="7f608b41624e15f1" providerId="LiveId" clId="{F7658383-CE00-4F7C-8F40-90B1C01FE816}" dt="2022-12-02T16:09:22.696" v="5946" actId="26606"/>
          <ac:spMkLst>
            <pc:docMk/>
            <pc:sldMk cId="3217611397" sldId="457"/>
            <ac:spMk id="20" creationId="{033BC724-9BE0-49C5-855C-1C246EA910AA}"/>
          </ac:spMkLst>
        </pc:spChg>
        <pc:spChg chg="add">
          <ac:chgData name="이 상민" userId="7f608b41624e15f1" providerId="LiveId" clId="{F7658383-CE00-4F7C-8F40-90B1C01FE816}" dt="2022-12-02T16:09:22.753" v="5947" actId="26606"/>
          <ac:spMkLst>
            <pc:docMk/>
            <pc:sldMk cId="3217611397" sldId="457"/>
            <ac:spMk id="22" creationId="{C3213C9F-F1B6-4980-95B6-4F07946C5E42}"/>
          </ac:spMkLst>
        </pc:spChg>
        <pc:spChg chg="add">
          <ac:chgData name="이 상민" userId="7f608b41624e15f1" providerId="LiveId" clId="{F7658383-CE00-4F7C-8F40-90B1C01FE816}" dt="2022-12-02T16:09:22.753" v="5947" actId="26606"/>
          <ac:spMkLst>
            <pc:docMk/>
            <pc:sldMk cId="3217611397" sldId="457"/>
            <ac:spMk id="23" creationId="{2AA28026-5AE8-4702-8944-83B64C486991}"/>
          </ac:spMkLst>
        </pc:spChg>
        <pc:picChg chg="add mod ord">
          <ac:chgData name="이 상민" userId="7f608b41624e15f1" providerId="LiveId" clId="{F7658383-CE00-4F7C-8F40-90B1C01FE816}" dt="2022-12-02T16:09:29.164" v="5949" actId="1076"/>
          <ac:picMkLst>
            <pc:docMk/>
            <pc:sldMk cId="3217611397" sldId="457"/>
            <ac:picMk id="3" creationId="{DCBBC7AF-2F36-AA35-207D-38E1184E9E7F}"/>
          </ac:picMkLst>
        </pc:picChg>
        <pc:picChg chg="add mod">
          <ac:chgData name="이 상민" userId="7f608b41624e15f1" providerId="LiveId" clId="{F7658383-CE00-4F7C-8F40-90B1C01FE816}" dt="2022-12-02T16:09:22.753" v="5947" actId="26606"/>
          <ac:picMkLst>
            <pc:docMk/>
            <pc:sldMk cId="3217611397" sldId="457"/>
            <ac:picMk id="5" creationId="{1EC9CD52-83AB-A191-9BD0-1661497C266A}"/>
          </ac:picMkLst>
        </pc:picChg>
      </pc:sldChg>
      <pc:sldChg chg="addSp delSp modSp add mod modTransition setBg delDesignElem">
        <pc:chgData name="이 상민" userId="7f608b41624e15f1" providerId="LiveId" clId="{F7658383-CE00-4F7C-8F40-90B1C01FE816}" dt="2022-12-02T16:19:32.296" v="7101" actId="26606"/>
        <pc:sldMkLst>
          <pc:docMk/>
          <pc:sldMk cId="4087004230" sldId="458"/>
        </pc:sldMkLst>
        <pc:spChg chg="mod">
          <ac:chgData name="이 상민" userId="7f608b41624e15f1" providerId="LiveId" clId="{F7658383-CE00-4F7C-8F40-90B1C01FE816}" dt="2022-12-02T16:19:32.296" v="7101" actId="26606"/>
          <ac:spMkLst>
            <pc:docMk/>
            <pc:sldMk cId="4087004230" sldId="458"/>
            <ac:spMk id="2" creationId="{0012A423-2E9B-1429-51E5-A37A4DB9A35D}"/>
          </ac:spMkLst>
        </pc:spChg>
        <pc:spChg chg="mod ord">
          <ac:chgData name="이 상민" userId="7f608b41624e15f1" providerId="LiveId" clId="{F7658383-CE00-4F7C-8F40-90B1C01FE816}" dt="2022-12-02T16:19:32.296" v="7101" actId="26606"/>
          <ac:spMkLst>
            <pc:docMk/>
            <pc:sldMk cId="4087004230" sldId="458"/>
            <ac:spMk id="3" creationId="{4271A8BF-CE9D-5578-FC96-C9B1ED5A7D64}"/>
          </ac:spMkLst>
        </pc:spChg>
        <pc:spChg chg="mod ord">
          <ac:chgData name="이 상민" userId="7f608b41624e15f1" providerId="LiveId" clId="{F7658383-CE00-4F7C-8F40-90B1C01FE816}" dt="2022-12-02T16:08:48.224" v="5930" actId="26606"/>
          <ac:spMkLst>
            <pc:docMk/>
            <pc:sldMk cId="4087004230" sldId="458"/>
            <ac:spMk id="6" creationId="{94D5DD8C-05EA-D816-295E-B6D6971F56A0}"/>
          </ac:spMkLst>
        </pc:spChg>
        <pc:spChg chg="add del">
          <ac:chgData name="이 상민" userId="7f608b41624e15f1" providerId="LiveId" clId="{F7658383-CE00-4F7C-8F40-90B1C01FE816}" dt="2022-12-02T16:19:27.365" v="7099" actId="26606"/>
          <ac:spMkLst>
            <pc:docMk/>
            <pc:sldMk cId="4087004230" sldId="458"/>
            <ac:spMk id="9" creationId="{141A6CCD-9C78-4184-82BF-0E333D5497C6}"/>
          </ac:spMkLst>
        </pc:spChg>
        <pc:spChg chg="del">
          <ac:chgData name="이 상민" userId="7f608b41624e15f1" providerId="LiveId" clId="{F7658383-CE00-4F7C-8F40-90B1C01FE816}" dt="2022-12-02T16:06:13.636" v="5587"/>
          <ac:spMkLst>
            <pc:docMk/>
            <pc:sldMk cId="4087004230" sldId="458"/>
            <ac:spMk id="11" creationId="{5690F3EE-0CD1-4520-B020-4E1DF3141C74}"/>
          </ac:spMkLst>
        </pc:spChg>
        <pc:spChg chg="del">
          <ac:chgData name="이 상민" userId="7f608b41624e15f1" providerId="LiveId" clId="{F7658383-CE00-4F7C-8F40-90B1C01FE816}" dt="2022-12-02T16:06:13.636" v="5587"/>
          <ac:spMkLst>
            <pc:docMk/>
            <pc:sldMk cId="4087004230" sldId="458"/>
            <ac:spMk id="13" creationId="{9EFDE1E9-7FE0-45CA-9DE2-237F77319A9F}"/>
          </ac:spMkLst>
        </pc:spChg>
        <pc:picChg chg="add mod ord">
          <ac:chgData name="이 상민" userId="7f608b41624e15f1" providerId="LiveId" clId="{F7658383-CE00-4F7C-8F40-90B1C01FE816}" dt="2022-12-02T16:19:32.296" v="7101" actId="26606"/>
          <ac:picMkLst>
            <pc:docMk/>
            <pc:sldMk cId="4087004230" sldId="458"/>
            <ac:picMk id="5" creationId="{3C368796-017E-28A1-0BA4-2881AC7AD61B}"/>
          </ac:picMkLst>
        </pc:picChg>
        <pc:picChg chg="add del mod">
          <ac:chgData name="이 상민" userId="7f608b41624e15f1" providerId="LiveId" clId="{F7658383-CE00-4F7C-8F40-90B1C01FE816}" dt="2022-12-02T16:08:50.675" v="5934" actId="478"/>
          <ac:picMkLst>
            <pc:docMk/>
            <pc:sldMk cId="4087004230" sldId="458"/>
            <ac:picMk id="8" creationId="{4129DEB5-55F7-C028-992E-D3E50D412A26}"/>
          </ac:picMkLst>
        </pc:picChg>
      </pc:sldChg>
      <pc:sldChg chg="addSp delSp add del setBg delDesignElem">
        <pc:chgData name="이 상민" userId="7f608b41624e15f1" providerId="LiveId" clId="{F7658383-CE00-4F7C-8F40-90B1C01FE816}" dt="2022-12-02T16:07:31.655" v="5835"/>
        <pc:sldMkLst>
          <pc:docMk/>
          <pc:sldMk cId="701037073" sldId="459"/>
        </pc:sldMkLst>
        <pc:spChg chg="add del">
          <ac:chgData name="이 상민" userId="7f608b41624e15f1" providerId="LiveId" clId="{F7658383-CE00-4F7C-8F40-90B1C01FE816}" dt="2022-12-02T16:07:31.655" v="5835"/>
          <ac:spMkLst>
            <pc:docMk/>
            <pc:sldMk cId="701037073" sldId="459"/>
            <ac:spMk id="11" creationId="{5690F3EE-0CD1-4520-B020-4E1DF3141C74}"/>
          </ac:spMkLst>
        </pc:spChg>
        <pc:spChg chg="add del">
          <ac:chgData name="이 상민" userId="7f608b41624e15f1" providerId="LiveId" clId="{F7658383-CE00-4F7C-8F40-90B1C01FE816}" dt="2022-12-02T16:07:31.655" v="5835"/>
          <ac:spMkLst>
            <pc:docMk/>
            <pc:sldMk cId="701037073" sldId="459"/>
            <ac:spMk id="13" creationId="{9EFDE1E9-7FE0-45CA-9DE2-237F77319A9F}"/>
          </ac:spMkLst>
        </pc:spChg>
      </pc:sldChg>
      <pc:sldChg chg="add del">
        <pc:chgData name="이 상민" userId="7f608b41624e15f1" providerId="LiveId" clId="{F7658383-CE00-4F7C-8F40-90B1C01FE816}" dt="2022-12-02T16:13:32.320" v="6503" actId="47"/>
        <pc:sldMkLst>
          <pc:docMk/>
          <pc:sldMk cId="1752271954" sldId="459"/>
        </pc:sldMkLst>
      </pc:sldChg>
      <pc:sldChg chg="addSp delSp modSp add mod modTransition setBg delDesignElem">
        <pc:chgData name="이 상민" userId="7f608b41624e15f1" providerId="LiveId" clId="{F7658383-CE00-4F7C-8F40-90B1C01FE816}" dt="2022-12-02T16:19:27.534" v="7100" actId="26606"/>
        <pc:sldMkLst>
          <pc:docMk/>
          <pc:sldMk cId="1729668761" sldId="460"/>
        </pc:sldMkLst>
        <pc:spChg chg="mod">
          <ac:chgData name="이 상민" userId="7f608b41624e15f1" providerId="LiveId" clId="{F7658383-CE00-4F7C-8F40-90B1C01FE816}" dt="2022-12-02T16:10:27.571" v="5977" actId="20577"/>
          <ac:spMkLst>
            <pc:docMk/>
            <pc:sldMk cId="1729668761" sldId="460"/>
            <ac:spMk id="2" creationId="{0012A423-2E9B-1429-51E5-A37A4DB9A35D}"/>
          </ac:spMkLst>
        </pc:spChg>
        <pc:spChg chg="mod">
          <ac:chgData name="이 상민" userId="7f608b41624e15f1" providerId="LiveId" clId="{F7658383-CE00-4F7C-8F40-90B1C01FE816}" dt="2022-12-02T16:19:27.534" v="7100" actId="26606"/>
          <ac:spMkLst>
            <pc:docMk/>
            <pc:sldMk cId="1729668761" sldId="460"/>
            <ac:spMk id="3" creationId="{4271A8BF-CE9D-5578-FC96-C9B1ED5A7D64}"/>
          </ac:spMkLst>
        </pc:spChg>
        <pc:spChg chg="add del">
          <ac:chgData name="이 상민" userId="7f608b41624e15f1" providerId="LiveId" clId="{F7658383-CE00-4F7C-8F40-90B1C01FE816}" dt="2022-12-02T16:19:27.534" v="7100" actId="26606"/>
          <ac:spMkLst>
            <pc:docMk/>
            <pc:sldMk cId="1729668761" sldId="460"/>
            <ac:spMk id="11" creationId="{E88A2CF0-EEEA-4EBA-876E-6521DF75DA62}"/>
          </ac:spMkLst>
        </pc:spChg>
        <pc:spChg chg="add del">
          <ac:chgData name="이 상민" userId="7f608b41624e15f1" providerId="LiveId" clId="{F7658383-CE00-4F7C-8F40-90B1C01FE816}" dt="2022-12-02T16:19:27.534" v="7100" actId="26606"/>
          <ac:spMkLst>
            <pc:docMk/>
            <pc:sldMk cId="1729668761" sldId="460"/>
            <ac:spMk id="13" creationId="{23B8DCDE-0295-4B08-88C9-5E6D9560CA81}"/>
          </ac:spMkLst>
        </pc:spChg>
        <pc:spChg chg="del">
          <ac:chgData name="이 상민" userId="7f608b41624e15f1" providerId="LiveId" clId="{F7658383-CE00-4F7C-8F40-90B1C01FE816}" dt="2022-12-02T16:10:25.621" v="5975"/>
          <ac:spMkLst>
            <pc:docMk/>
            <pc:sldMk cId="1729668761" sldId="460"/>
            <ac:spMk id="23" creationId="{E88A2CF0-EEEA-4EBA-876E-6521DF75DA62}"/>
          </ac:spMkLst>
        </pc:spChg>
        <pc:spChg chg="del">
          <ac:chgData name="이 상민" userId="7f608b41624e15f1" providerId="LiveId" clId="{F7658383-CE00-4F7C-8F40-90B1C01FE816}" dt="2022-12-02T16:10:25.621" v="5975"/>
          <ac:spMkLst>
            <pc:docMk/>
            <pc:sldMk cId="1729668761" sldId="460"/>
            <ac:spMk id="24" creationId="{23B8DCDE-0295-4B08-88C9-5E6D9560CA81}"/>
          </ac:spMkLst>
        </pc:spChg>
        <pc:cxnChg chg="add del">
          <ac:chgData name="이 상민" userId="7f608b41624e15f1" providerId="LiveId" clId="{F7658383-CE00-4F7C-8F40-90B1C01FE816}" dt="2022-12-02T16:19:27.534" v="7100" actId="26606"/>
          <ac:cxnSpMkLst>
            <pc:docMk/>
            <pc:sldMk cId="1729668761" sldId="460"/>
            <ac:cxnSpMk id="15" creationId="{08757D1C-8139-4BDF-A28F-418158B4F7C0}"/>
          </ac:cxnSpMkLst>
        </pc:cxnChg>
        <pc:cxnChg chg="del">
          <ac:chgData name="이 상민" userId="7f608b41624e15f1" providerId="LiveId" clId="{F7658383-CE00-4F7C-8F40-90B1C01FE816}" dt="2022-12-02T16:10:25.621" v="5975"/>
          <ac:cxnSpMkLst>
            <pc:docMk/>
            <pc:sldMk cId="1729668761" sldId="460"/>
            <ac:cxnSpMk id="22" creationId="{08757D1C-8139-4BDF-A28F-418158B4F7C0}"/>
          </ac:cxnSpMkLst>
        </pc:cxnChg>
      </pc:sldChg>
      <pc:sldChg chg="addSp modSp add mod modTransition setBg">
        <pc:chgData name="이 상민" userId="7f608b41624e15f1" providerId="LiveId" clId="{F7658383-CE00-4F7C-8F40-90B1C01FE816}" dt="2022-12-02T16:18:21.694" v="7082" actId="26606"/>
        <pc:sldMkLst>
          <pc:docMk/>
          <pc:sldMk cId="1352629672" sldId="461"/>
        </pc:sldMkLst>
        <pc:spChg chg="mod">
          <ac:chgData name="이 상민" userId="7f608b41624e15f1" providerId="LiveId" clId="{F7658383-CE00-4F7C-8F40-90B1C01FE816}" dt="2022-12-02T16:13:46.350" v="6529"/>
          <ac:spMkLst>
            <pc:docMk/>
            <pc:sldMk cId="1352629672" sldId="461"/>
            <ac:spMk id="2" creationId="{0012A423-2E9B-1429-51E5-A37A4DB9A35D}"/>
          </ac:spMkLst>
        </pc:spChg>
        <pc:spChg chg="mod">
          <ac:chgData name="이 상민" userId="7f608b41624e15f1" providerId="LiveId" clId="{F7658383-CE00-4F7C-8F40-90B1C01FE816}" dt="2022-12-02T16:15:48.302" v="7053" actId="20577"/>
          <ac:spMkLst>
            <pc:docMk/>
            <pc:sldMk cId="1352629672" sldId="461"/>
            <ac:spMk id="3" creationId="{4271A8BF-CE9D-5578-FC96-C9B1ED5A7D64}"/>
          </ac:spMkLst>
        </pc:spChg>
        <pc:spChg chg="add">
          <ac:chgData name="이 상민" userId="7f608b41624e15f1" providerId="LiveId" clId="{F7658383-CE00-4F7C-8F40-90B1C01FE816}" dt="2022-12-02T16:18:21.694" v="7082" actId="26606"/>
          <ac:spMkLst>
            <pc:docMk/>
            <pc:sldMk cId="1352629672" sldId="461"/>
            <ac:spMk id="11" creationId="{E88A2CF0-EEEA-4EBA-876E-6521DF75DA62}"/>
          </ac:spMkLst>
        </pc:spChg>
        <pc:spChg chg="add">
          <ac:chgData name="이 상민" userId="7f608b41624e15f1" providerId="LiveId" clId="{F7658383-CE00-4F7C-8F40-90B1C01FE816}" dt="2022-12-02T16:18:21.694" v="7082" actId="26606"/>
          <ac:spMkLst>
            <pc:docMk/>
            <pc:sldMk cId="1352629672" sldId="461"/>
            <ac:spMk id="13" creationId="{23B8DCDE-0295-4B08-88C9-5E6D9560CA81}"/>
          </ac:spMkLst>
        </pc:spChg>
        <pc:cxnChg chg="add">
          <ac:chgData name="이 상민" userId="7f608b41624e15f1" providerId="LiveId" clId="{F7658383-CE00-4F7C-8F40-90B1C01FE816}" dt="2022-12-02T16:18:21.694" v="7082" actId="26606"/>
          <ac:cxnSpMkLst>
            <pc:docMk/>
            <pc:sldMk cId="1352629672" sldId="461"/>
            <ac:cxnSpMk id="15" creationId="{08757D1C-8139-4BDF-A28F-418158B4F7C0}"/>
          </ac:cxnSpMkLst>
        </pc:cxnChg>
      </pc:sldChg>
      <pc:sldChg chg="addSp delSp modSp add mod setBg setClrOvrMap">
        <pc:chgData name="이 상민" userId="7f608b41624e15f1" providerId="LiveId" clId="{F7658383-CE00-4F7C-8F40-90B1C01FE816}" dt="2022-12-02T16:25:06.593" v="7122" actId="14100"/>
        <pc:sldMkLst>
          <pc:docMk/>
          <pc:sldMk cId="2374710681" sldId="462"/>
        </pc:sldMkLst>
        <pc:spChg chg="add del mod">
          <ac:chgData name="이 상민" userId="7f608b41624e15f1" providerId="LiveId" clId="{F7658383-CE00-4F7C-8F40-90B1C01FE816}" dt="2022-12-02T16:24:42.538" v="7109" actId="478"/>
          <ac:spMkLst>
            <pc:docMk/>
            <pc:sldMk cId="2374710681" sldId="462"/>
            <ac:spMk id="5" creationId="{1AF3FB58-C1B7-78D7-280F-DED5555E0639}"/>
          </ac:spMkLst>
        </pc:spChg>
        <pc:spChg chg="mod ord">
          <ac:chgData name="이 상민" userId="7f608b41624e15f1" providerId="LiveId" clId="{F7658383-CE00-4F7C-8F40-90B1C01FE816}" dt="2022-12-02T16:24:57.174" v="7115" actId="26606"/>
          <ac:spMkLst>
            <pc:docMk/>
            <pc:sldMk cId="2374710681" sldId="462"/>
            <ac:spMk id="9" creationId="{5696B07C-BD10-3CC6-0915-51E1AD45FCE8}"/>
          </ac:spMkLst>
        </pc:spChg>
        <pc:spChg chg="del">
          <ac:chgData name="이 상민" userId="7f608b41624e15f1" providerId="LiveId" clId="{F7658383-CE00-4F7C-8F40-90B1C01FE816}" dt="2022-12-02T16:24:39.358" v="7107" actId="478"/>
          <ac:spMkLst>
            <pc:docMk/>
            <pc:sldMk cId="2374710681" sldId="462"/>
            <ac:spMk id="12" creationId="{87B3AE3E-CF05-F704-C846-F70E96227C27}"/>
          </ac:spMkLst>
        </pc:spChg>
        <pc:spChg chg="add del">
          <ac:chgData name="이 상민" userId="7f608b41624e15f1" providerId="LiveId" clId="{F7658383-CE00-4F7C-8F40-90B1C01FE816}" dt="2022-12-02T16:24:57.175" v="7116" actId="26606"/>
          <ac:spMkLst>
            <pc:docMk/>
            <pc:sldMk cId="2374710681" sldId="462"/>
            <ac:spMk id="14" creationId="{A5CC7642-147C-4751-9A46-185183B969D6}"/>
          </ac:spMkLst>
        </pc:spChg>
        <pc:spChg chg="add del">
          <ac:chgData name="이 상민" userId="7f608b41624e15f1" providerId="LiveId" clId="{F7658383-CE00-4F7C-8F40-90B1C01FE816}" dt="2022-12-02T16:24:56.319" v="7113" actId="26606"/>
          <ac:spMkLst>
            <pc:docMk/>
            <pc:sldMk cId="2374710681" sldId="462"/>
            <ac:spMk id="16" creationId="{4D3E83A4-5366-42B8-9E9E-2378A9446E4C}"/>
          </ac:spMkLst>
        </pc:spChg>
        <pc:spChg chg="add del">
          <ac:chgData name="이 상민" userId="7f608b41624e15f1" providerId="LiveId" clId="{F7658383-CE00-4F7C-8F40-90B1C01FE816}" dt="2022-12-02T16:24:56.319" v="7113" actId="26606"/>
          <ac:spMkLst>
            <pc:docMk/>
            <pc:sldMk cId="2374710681" sldId="462"/>
            <ac:spMk id="21" creationId="{F06FA664-001A-4DAF-9837-CCBCD5DAE9EE}"/>
          </ac:spMkLst>
        </pc:spChg>
        <pc:spChg chg="add del">
          <ac:chgData name="이 상민" userId="7f608b41624e15f1" providerId="LiveId" clId="{F7658383-CE00-4F7C-8F40-90B1C01FE816}" dt="2022-12-02T16:24:57.174" v="7115" actId="26606"/>
          <ac:spMkLst>
            <pc:docMk/>
            <pc:sldMk cId="2374710681" sldId="462"/>
            <ac:spMk id="23" creationId="{7F45ECE5-A3F3-4055-A90B-041B81B5735F}"/>
          </ac:spMkLst>
        </pc:spChg>
        <pc:spChg chg="add del">
          <ac:chgData name="이 상민" userId="7f608b41624e15f1" providerId="LiveId" clId="{F7658383-CE00-4F7C-8F40-90B1C01FE816}" dt="2022-12-02T16:24:57.174" v="7115" actId="26606"/>
          <ac:spMkLst>
            <pc:docMk/>
            <pc:sldMk cId="2374710681" sldId="462"/>
            <ac:spMk id="24" creationId="{D16D23BC-2ACF-48DE-990E-0AEA1B3CCC4D}"/>
          </ac:spMkLst>
        </pc:spChg>
        <pc:spChg chg="add">
          <ac:chgData name="이 상민" userId="7f608b41624e15f1" providerId="LiveId" clId="{F7658383-CE00-4F7C-8F40-90B1C01FE816}" dt="2022-12-02T16:24:57.175" v="7116" actId="26606"/>
          <ac:spMkLst>
            <pc:docMk/>
            <pc:sldMk cId="2374710681" sldId="462"/>
            <ac:spMk id="26" creationId="{A5CC7642-147C-4751-9A46-185183B969D6}"/>
          </ac:spMkLst>
        </pc:spChg>
        <pc:picChg chg="add mod">
          <ac:chgData name="이 상민" userId="7f608b41624e15f1" providerId="LiveId" clId="{F7658383-CE00-4F7C-8F40-90B1C01FE816}" dt="2022-12-02T16:25:06.593" v="7122" actId="14100"/>
          <ac:picMkLst>
            <pc:docMk/>
            <pc:sldMk cId="2374710681" sldId="462"/>
            <ac:picMk id="3" creationId="{BD20B8B1-17DA-1E24-F204-DF6A401B5809}"/>
          </ac:picMkLst>
        </pc:picChg>
        <pc:picChg chg="del">
          <ac:chgData name="이 상민" userId="7f608b41624e15f1" providerId="LiveId" clId="{F7658383-CE00-4F7C-8F40-90B1C01FE816}" dt="2022-12-02T16:24:25.733" v="7103" actId="478"/>
          <ac:picMkLst>
            <pc:docMk/>
            <pc:sldMk cId="2374710681" sldId="462"/>
            <ac:picMk id="15" creationId="{6A74BDD9-3F2B-0AF5-E0A0-352B84B8034E}"/>
          </ac:picMkLst>
        </pc:picChg>
        <pc:picChg chg="del">
          <ac:chgData name="이 상민" userId="7f608b41624e15f1" providerId="LiveId" clId="{F7658383-CE00-4F7C-8F40-90B1C01FE816}" dt="2022-12-02T16:24:25.966" v="7104" actId="478"/>
          <ac:picMkLst>
            <pc:docMk/>
            <pc:sldMk cId="2374710681" sldId="462"/>
            <ac:picMk id="19" creationId="{3DDC27CC-AF56-D788-D32D-AC86AC186A40}"/>
          </ac:picMkLst>
        </pc:picChg>
      </pc:sldChg>
      <pc:sldChg chg="addSp delSp modSp add mod setBg setClrOvrMap">
        <pc:chgData name="이 상민" userId="7f608b41624e15f1" providerId="LiveId" clId="{F7658383-CE00-4F7C-8F40-90B1C01FE816}" dt="2022-12-02T16:27:37.843" v="7132" actId="27614"/>
        <pc:sldMkLst>
          <pc:docMk/>
          <pc:sldMk cId="1487755160" sldId="463"/>
        </pc:sldMkLst>
        <pc:spChg chg="mod ord">
          <ac:chgData name="이 상민" userId="7f608b41624e15f1" providerId="LiveId" clId="{F7658383-CE00-4F7C-8F40-90B1C01FE816}" dt="2022-12-02T16:27:30.217" v="7130" actId="26606"/>
          <ac:spMkLst>
            <pc:docMk/>
            <pc:sldMk cId="1487755160" sldId="463"/>
            <ac:spMk id="6" creationId="{E558D634-3034-0AB1-CC03-09C56C18396D}"/>
          </ac:spMkLst>
        </pc:spChg>
        <pc:spChg chg="del">
          <ac:chgData name="이 상민" userId="7f608b41624e15f1" providerId="LiveId" clId="{F7658383-CE00-4F7C-8F40-90B1C01FE816}" dt="2022-12-02T16:26:25.508" v="7125" actId="478"/>
          <ac:spMkLst>
            <pc:docMk/>
            <pc:sldMk cId="1487755160" sldId="463"/>
            <ac:spMk id="10" creationId="{19617E46-852F-0B0F-99F2-19F0C19862AA}"/>
          </ac:spMkLst>
        </pc:spChg>
        <pc:spChg chg="add">
          <ac:chgData name="이 상민" userId="7f608b41624e15f1" providerId="LiveId" clId="{F7658383-CE00-4F7C-8F40-90B1C01FE816}" dt="2022-12-02T16:27:30.217" v="7130" actId="26606"/>
          <ac:spMkLst>
            <pc:docMk/>
            <pc:sldMk cId="1487755160" sldId="463"/>
            <ac:spMk id="11" creationId="{40832E00-4ABC-4FCE-AF5C-6740B8044BCC}"/>
          </ac:spMkLst>
        </pc:spChg>
        <pc:picChg chg="add mod ord">
          <ac:chgData name="이 상민" userId="7f608b41624e15f1" providerId="LiveId" clId="{F7658383-CE00-4F7C-8F40-90B1C01FE816}" dt="2022-12-02T16:27:37.656" v="7131" actId="27614"/>
          <ac:picMkLst>
            <pc:docMk/>
            <pc:sldMk cId="1487755160" sldId="463"/>
            <ac:picMk id="3" creationId="{569D813A-39FB-01E2-3D5F-23E13C96F924}"/>
          </ac:picMkLst>
        </pc:picChg>
        <pc:picChg chg="add mod">
          <ac:chgData name="이 상민" userId="7f608b41624e15f1" providerId="LiveId" clId="{F7658383-CE00-4F7C-8F40-90B1C01FE816}" dt="2022-12-02T16:27:37.843" v="7132" actId="27614"/>
          <ac:picMkLst>
            <pc:docMk/>
            <pc:sldMk cId="1487755160" sldId="463"/>
            <ac:picMk id="5" creationId="{EFE461A6-FB0F-80E8-D2D0-D5793A6C1474}"/>
          </ac:picMkLst>
        </pc:picChg>
        <pc:picChg chg="del">
          <ac:chgData name="이 상민" userId="7f608b41624e15f1" providerId="LiveId" clId="{F7658383-CE00-4F7C-8F40-90B1C01FE816}" dt="2022-12-02T16:26:24.373" v="7124" actId="478"/>
          <ac:picMkLst>
            <pc:docMk/>
            <pc:sldMk cId="1487755160" sldId="463"/>
            <ac:picMk id="8" creationId="{989B8491-D670-4673-201D-8451DDE41A4E}"/>
          </ac:picMkLst>
        </pc:picChg>
      </pc:sldChg>
      <pc:sldChg chg="addSp delSp modSp add mod setBg setClrOvrMap delDesignElem">
        <pc:chgData name="이 상민" userId="7f608b41624e15f1" providerId="LiveId" clId="{F7658383-CE00-4F7C-8F40-90B1C01FE816}" dt="2022-12-02T16:27:52.487" v="7139" actId="26606"/>
        <pc:sldMkLst>
          <pc:docMk/>
          <pc:sldMk cId="4145812354" sldId="464"/>
        </pc:sldMkLst>
        <pc:spChg chg="ord">
          <ac:chgData name="이 상민" userId="7f608b41624e15f1" providerId="LiveId" clId="{F7658383-CE00-4F7C-8F40-90B1C01FE816}" dt="2022-12-02T16:27:52.487" v="7139" actId="26606"/>
          <ac:spMkLst>
            <pc:docMk/>
            <pc:sldMk cId="4145812354" sldId="464"/>
            <ac:spMk id="6" creationId="{E558D634-3034-0AB1-CC03-09C56C18396D}"/>
          </ac:spMkLst>
        </pc:spChg>
        <pc:spChg chg="del">
          <ac:chgData name="이 상민" userId="7f608b41624e15f1" providerId="LiveId" clId="{F7658383-CE00-4F7C-8F40-90B1C01FE816}" dt="2022-12-02T16:27:38.361" v="7134"/>
          <ac:spMkLst>
            <pc:docMk/>
            <pc:sldMk cId="4145812354" sldId="464"/>
            <ac:spMk id="11" creationId="{40832E00-4ABC-4FCE-AF5C-6740B8044BCC}"/>
          </ac:spMkLst>
        </pc:spChg>
        <pc:spChg chg="add">
          <ac:chgData name="이 상민" userId="7f608b41624e15f1" providerId="LiveId" clId="{F7658383-CE00-4F7C-8F40-90B1C01FE816}" dt="2022-12-02T16:27:52.487" v="7139" actId="26606"/>
          <ac:spMkLst>
            <pc:docMk/>
            <pc:sldMk cId="4145812354" sldId="464"/>
            <ac:spMk id="13" creationId="{40832E00-4ABC-4FCE-AF5C-6740B8044BCC}"/>
          </ac:spMkLst>
        </pc:spChg>
        <pc:picChg chg="del">
          <ac:chgData name="이 상민" userId="7f608b41624e15f1" providerId="LiveId" clId="{F7658383-CE00-4F7C-8F40-90B1C01FE816}" dt="2022-12-02T16:27:40.183" v="7136" actId="478"/>
          <ac:picMkLst>
            <pc:docMk/>
            <pc:sldMk cId="4145812354" sldId="464"/>
            <ac:picMk id="3" creationId="{569D813A-39FB-01E2-3D5F-23E13C96F924}"/>
          </ac:picMkLst>
        </pc:picChg>
        <pc:picChg chg="add mod">
          <ac:chgData name="이 상민" userId="7f608b41624e15f1" providerId="LiveId" clId="{F7658383-CE00-4F7C-8F40-90B1C01FE816}" dt="2022-12-02T16:27:52.487" v="7139" actId="26606"/>
          <ac:picMkLst>
            <pc:docMk/>
            <pc:sldMk cId="4145812354" sldId="464"/>
            <ac:picMk id="4" creationId="{0D0F90CB-77D4-7DC6-5F94-1C46AD416D53}"/>
          </ac:picMkLst>
        </pc:picChg>
        <pc:picChg chg="del">
          <ac:chgData name="이 상민" userId="7f608b41624e15f1" providerId="LiveId" clId="{F7658383-CE00-4F7C-8F40-90B1C01FE816}" dt="2022-12-02T16:27:39.947" v="7135" actId="478"/>
          <ac:picMkLst>
            <pc:docMk/>
            <pc:sldMk cId="4145812354" sldId="464"/>
            <ac:picMk id="5" creationId="{EFE461A6-FB0F-80E8-D2D0-D5793A6C1474}"/>
          </ac:picMkLst>
        </pc:picChg>
        <pc:picChg chg="add mod">
          <ac:chgData name="이 상민" userId="7f608b41624e15f1" providerId="LiveId" clId="{F7658383-CE00-4F7C-8F40-90B1C01FE816}" dt="2022-12-02T16:27:52.487" v="7139" actId="26606"/>
          <ac:picMkLst>
            <pc:docMk/>
            <pc:sldMk cId="4145812354" sldId="464"/>
            <ac:picMk id="8" creationId="{AC64E4C5-ED81-8961-5714-329B5CFF1481}"/>
          </ac:picMkLst>
        </pc:picChg>
      </pc:sldChg>
      <pc:sldMasterChg chg="delSldLayout">
        <pc:chgData name="이 상민" userId="7f608b41624e15f1" providerId="LiveId" clId="{F7658383-CE00-4F7C-8F40-90B1C01FE816}" dt="2022-12-02T14:04:20.620" v="2736" actId="47"/>
        <pc:sldMasterMkLst>
          <pc:docMk/>
          <pc:sldMasterMk cId="1587940344" sldId="2147483735"/>
        </pc:sldMasterMkLst>
        <pc:sldLayoutChg chg="del">
          <pc:chgData name="이 상민" userId="7f608b41624e15f1" providerId="LiveId" clId="{F7658383-CE00-4F7C-8F40-90B1C01FE816}" dt="2022-12-02T14:04:20.620" v="2736" actId="47"/>
          <pc:sldLayoutMkLst>
            <pc:docMk/>
            <pc:sldMasterMk cId="1587940344" sldId="2147483735"/>
            <pc:sldLayoutMk cId="2663537756" sldId="2147483759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9AF1BB-4EBC-45FC-8648-C12345AD1DB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D06E8F8-C799-4546-A769-56B5630B897F}">
      <dgm:prSet custT="1"/>
      <dgm:spPr/>
      <dgm:t>
        <a:bodyPr/>
        <a:lstStyle/>
        <a:p>
          <a:r>
            <a:rPr lang="en-US" sz="1600" b="1" dirty="0"/>
            <a:t>x31: Time wire</a:t>
          </a:r>
        </a:p>
      </dgm:t>
    </dgm:pt>
    <dgm:pt modelId="{AE0A30A1-3DEC-4EF8-AB98-F0804C070DE1}" type="parTrans" cxnId="{29B22F5B-A5DA-40DA-9C42-2B78F7624438}">
      <dgm:prSet/>
      <dgm:spPr/>
      <dgm:t>
        <a:bodyPr/>
        <a:lstStyle/>
        <a:p>
          <a:endParaRPr lang="en-US" sz="2400" b="1"/>
        </a:p>
      </dgm:t>
    </dgm:pt>
    <dgm:pt modelId="{ED0F1689-5398-4A81-B548-7D877DC6C105}" type="sibTrans" cxnId="{29B22F5B-A5DA-40DA-9C42-2B78F7624438}">
      <dgm:prSet/>
      <dgm:spPr/>
      <dgm:t>
        <a:bodyPr/>
        <a:lstStyle/>
        <a:p>
          <a:endParaRPr lang="en-US" sz="2400" b="1"/>
        </a:p>
      </dgm:t>
    </dgm:pt>
    <dgm:pt modelId="{B8762C84-172C-466D-B99C-1406748BB36E}">
      <dgm:prSet custT="1"/>
      <dgm:spPr/>
      <dgm:t>
        <a:bodyPr/>
        <a:lstStyle/>
        <a:p>
          <a:r>
            <a:rPr lang="en-US" sz="1600" b="1" dirty="0"/>
            <a:t>x29: Interrupt wire</a:t>
          </a:r>
        </a:p>
      </dgm:t>
    </dgm:pt>
    <dgm:pt modelId="{8BC2B1A4-D840-49C1-B3E8-67AD7046C6F8}" type="parTrans" cxnId="{398410E9-84B7-4A67-9B50-04D87820C84E}">
      <dgm:prSet/>
      <dgm:spPr/>
      <dgm:t>
        <a:bodyPr/>
        <a:lstStyle/>
        <a:p>
          <a:endParaRPr lang="en-US" sz="2400" b="1"/>
        </a:p>
      </dgm:t>
    </dgm:pt>
    <dgm:pt modelId="{67C885D5-6781-48C9-9615-04B2375E9CB5}" type="sibTrans" cxnId="{398410E9-84B7-4A67-9B50-04D87820C84E}">
      <dgm:prSet/>
      <dgm:spPr/>
      <dgm:t>
        <a:bodyPr/>
        <a:lstStyle/>
        <a:p>
          <a:endParaRPr lang="en-US" sz="2400" b="1"/>
        </a:p>
      </dgm:t>
    </dgm:pt>
    <dgm:pt modelId="{DCD7E411-0B80-46FF-B13E-17024A483BF0}">
      <dgm:prSet custT="1"/>
      <dgm:spPr/>
      <dgm:t>
        <a:bodyPr/>
        <a:lstStyle/>
        <a:p>
          <a:r>
            <a:rPr lang="en-US" sz="1600" b="1"/>
            <a:t>x30, x28: status register</a:t>
          </a:r>
        </a:p>
      </dgm:t>
    </dgm:pt>
    <dgm:pt modelId="{328E8E60-C235-4CEA-BB65-A202825AF422}" type="parTrans" cxnId="{6CDCCCE3-CCB7-4A0E-8134-FAD56BA31F15}">
      <dgm:prSet/>
      <dgm:spPr/>
      <dgm:t>
        <a:bodyPr/>
        <a:lstStyle/>
        <a:p>
          <a:endParaRPr lang="en-US" sz="2400" b="1"/>
        </a:p>
      </dgm:t>
    </dgm:pt>
    <dgm:pt modelId="{3E2E6B18-EA1D-4266-ABC9-BE7E29360422}" type="sibTrans" cxnId="{6CDCCCE3-CCB7-4A0E-8134-FAD56BA31F15}">
      <dgm:prSet/>
      <dgm:spPr/>
      <dgm:t>
        <a:bodyPr/>
        <a:lstStyle/>
        <a:p>
          <a:endParaRPr lang="en-US" sz="2400" b="1"/>
        </a:p>
      </dgm:t>
    </dgm:pt>
    <dgm:pt modelId="{95E9C710-1F78-41A9-8EDC-810269F96039}">
      <dgm:prSet custT="1"/>
      <dgm:spPr/>
      <dgm:t>
        <a:bodyPr/>
        <a:lstStyle/>
        <a:p>
          <a:r>
            <a:rPr lang="en-US" sz="1600" b="1"/>
            <a:t>x27:1000</a:t>
          </a:r>
        </a:p>
      </dgm:t>
    </dgm:pt>
    <dgm:pt modelId="{895AC704-A31A-4CE3-A63E-28E8F5E8470D}" type="parTrans" cxnId="{E48CAA1A-6EAB-4D5B-81CE-105F0B246883}">
      <dgm:prSet/>
      <dgm:spPr/>
      <dgm:t>
        <a:bodyPr/>
        <a:lstStyle/>
        <a:p>
          <a:endParaRPr lang="en-US" sz="2400" b="1"/>
        </a:p>
      </dgm:t>
    </dgm:pt>
    <dgm:pt modelId="{1969EE01-AF7A-4F02-821E-EA04E46C3AE7}" type="sibTrans" cxnId="{E48CAA1A-6EAB-4D5B-81CE-105F0B246883}">
      <dgm:prSet/>
      <dgm:spPr/>
      <dgm:t>
        <a:bodyPr/>
        <a:lstStyle/>
        <a:p>
          <a:endParaRPr lang="en-US" sz="2400" b="1"/>
        </a:p>
      </dgm:t>
    </dgm:pt>
    <dgm:pt modelId="{CF5A89DA-1A93-4637-AF4B-D09D62ECFAF0}">
      <dgm:prSet custT="1"/>
      <dgm:spPr/>
      <dgm:t>
        <a:bodyPr/>
        <a:lstStyle/>
        <a:p>
          <a:r>
            <a:rPr lang="en-US" sz="1600" b="1"/>
            <a:t>x26: (melody frequency address)</a:t>
          </a:r>
        </a:p>
      </dgm:t>
    </dgm:pt>
    <dgm:pt modelId="{100A1447-8ABA-477D-B40A-8CD40D8E1143}" type="parTrans" cxnId="{1E9628E3-F04F-4920-9899-A92E580A985B}">
      <dgm:prSet/>
      <dgm:spPr/>
      <dgm:t>
        <a:bodyPr/>
        <a:lstStyle/>
        <a:p>
          <a:endParaRPr lang="en-US" sz="2400" b="1"/>
        </a:p>
      </dgm:t>
    </dgm:pt>
    <dgm:pt modelId="{246421CC-0E61-496D-9F93-A09536E900C7}" type="sibTrans" cxnId="{1E9628E3-F04F-4920-9899-A92E580A985B}">
      <dgm:prSet/>
      <dgm:spPr/>
      <dgm:t>
        <a:bodyPr/>
        <a:lstStyle/>
        <a:p>
          <a:endParaRPr lang="en-US" sz="2400" b="1"/>
        </a:p>
      </dgm:t>
    </dgm:pt>
    <dgm:pt modelId="{8CA19612-2D07-499E-B1B5-4F0ADA87964A}">
      <dgm:prSet custT="1"/>
      <dgm:spPr/>
      <dgm:t>
        <a:bodyPr/>
        <a:lstStyle/>
        <a:p>
          <a:r>
            <a:rPr lang="en-US" sz="1600" b="1"/>
            <a:t>x25: (melody time address)</a:t>
          </a:r>
        </a:p>
      </dgm:t>
    </dgm:pt>
    <dgm:pt modelId="{67C2A3D8-D029-4412-8C5C-D39FE1956EB3}" type="parTrans" cxnId="{7BF2BB5A-6F9F-43F6-8BFE-E101828D837B}">
      <dgm:prSet/>
      <dgm:spPr/>
      <dgm:t>
        <a:bodyPr/>
        <a:lstStyle/>
        <a:p>
          <a:endParaRPr lang="en-US" sz="2400" b="1"/>
        </a:p>
      </dgm:t>
    </dgm:pt>
    <dgm:pt modelId="{CFF68D7B-26BB-4563-86B4-8A2858076DBE}" type="sibTrans" cxnId="{7BF2BB5A-6F9F-43F6-8BFE-E101828D837B}">
      <dgm:prSet/>
      <dgm:spPr/>
      <dgm:t>
        <a:bodyPr/>
        <a:lstStyle/>
        <a:p>
          <a:endParaRPr lang="en-US" sz="2400" b="1"/>
        </a:p>
      </dgm:t>
    </dgm:pt>
    <dgm:pt modelId="{338594DE-01C1-4AB9-A929-34ED1AFAC0EE}">
      <dgm:prSet custT="1"/>
      <dgm:spPr/>
      <dgm:t>
        <a:bodyPr/>
        <a:lstStyle/>
        <a:p>
          <a:r>
            <a:rPr lang="en-US" sz="1600" b="1"/>
            <a:t>x24: 2^19</a:t>
          </a:r>
        </a:p>
      </dgm:t>
    </dgm:pt>
    <dgm:pt modelId="{4FA486AB-3CA9-4F51-9D57-B4112B0F4EDA}" type="parTrans" cxnId="{068603EF-FA26-440B-B4D6-1EA30CA05C63}">
      <dgm:prSet/>
      <dgm:spPr/>
      <dgm:t>
        <a:bodyPr/>
        <a:lstStyle/>
        <a:p>
          <a:endParaRPr lang="en-US" sz="2400" b="1"/>
        </a:p>
      </dgm:t>
    </dgm:pt>
    <dgm:pt modelId="{9DE1FC7E-2185-4900-BA47-334A3A409FA1}" type="sibTrans" cxnId="{068603EF-FA26-440B-B4D6-1EA30CA05C63}">
      <dgm:prSet/>
      <dgm:spPr/>
      <dgm:t>
        <a:bodyPr/>
        <a:lstStyle/>
        <a:p>
          <a:endParaRPr lang="en-US" sz="2400" b="1"/>
        </a:p>
      </dgm:t>
    </dgm:pt>
    <dgm:pt modelId="{D9D6C9B5-6372-4BCA-9E3F-D5F349866D3C}">
      <dgm:prSet custT="1"/>
      <dgm:spPr/>
      <dgm:t>
        <a:bodyPr/>
        <a:lstStyle/>
        <a:p>
          <a:r>
            <a:rPr lang="en-US" sz="1600" b="1"/>
            <a:t>x23: 2^12</a:t>
          </a:r>
        </a:p>
      </dgm:t>
    </dgm:pt>
    <dgm:pt modelId="{FA33EB95-2624-4FB1-B09D-A8ACA4A32317}" type="parTrans" cxnId="{E21BDF38-EB4F-48E3-B3D9-B70915F39EB2}">
      <dgm:prSet/>
      <dgm:spPr/>
      <dgm:t>
        <a:bodyPr/>
        <a:lstStyle/>
        <a:p>
          <a:endParaRPr lang="en-US" sz="2400" b="1"/>
        </a:p>
      </dgm:t>
    </dgm:pt>
    <dgm:pt modelId="{25703C0B-7141-43BB-85A0-AD18FC359E1C}" type="sibTrans" cxnId="{E21BDF38-EB4F-48E3-B3D9-B70915F39EB2}">
      <dgm:prSet/>
      <dgm:spPr/>
      <dgm:t>
        <a:bodyPr/>
        <a:lstStyle/>
        <a:p>
          <a:endParaRPr lang="en-US" sz="2400" b="1"/>
        </a:p>
      </dgm:t>
    </dgm:pt>
    <dgm:pt modelId="{6146B004-5E1B-4009-B9DC-A38DCA0646A9}">
      <dgm:prSet custT="1"/>
      <dgm:spPr/>
      <dgm:t>
        <a:bodyPr/>
        <a:lstStyle/>
        <a:p>
          <a:r>
            <a:rPr lang="en-US" sz="1600" b="1"/>
            <a:t>x22: (DataMemory Address)</a:t>
          </a:r>
        </a:p>
      </dgm:t>
    </dgm:pt>
    <dgm:pt modelId="{95CFED63-0C95-4CAF-8B19-A74C8ADA84BB}" type="parTrans" cxnId="{6240FBC8-231A-4D29-9DA5-BE1072CAE8C7}">
      <dgm:prSet/>
      <dgm:spPr/>
      <dgm:t>
        <a:bodyPr/>
        <a:lstStyle/>
        <a:p>
          <a:endParaRPr lang="en-US" sz="2400" b="1"/>
        </a:p>
      </dgm:t>
    </dgm:pt>
    <dgm:pt modelId="{26DE04D4-602B-4119-8A65-87C18A86164D}" type="sibTrans" cxnId="{6240FBC8-231A-4D29-9DA5-BE1072CAE8C7}">
      <dgm:prSet/>
      <dgm:spPr/>
      <dgm:t>
        <a:bodyPr/>
        <a:lstStyle/>
        <a:p>
          <a:endParaRPr lang="en-US" sz="2400" b="1"/>
        </a:p>
      </dgm:t>
    </dgm:pt>
    <dgm:pt modelId="{CC0D8087-0C91-4353-90F9-8555A333EAA1}">
      <dgm:prSet custT="1"/>
      <dgm:spPr/>
      <dgm:t>
        <a:bodyPr/>
        <a:lstStyle/>
        <a:p>
          <a:r>
            <a:rPr lang="en-US" sz="1600" b="1"/>
            <a:t>x2: WindowStatus</a:t>
          </a:r>
        </a:p>
      </dgm:t>
    </dgm:pt>
    <dgm:pt modelId="{0E0F09EF-1C04-4336-9815-CC5E2899F165}" type="parTrans" cxnId="{1890DD51-92BF-4EB8-BF7B-BEA674E94EC1}">
      <dgm:prSet/>
      <dgm:spPr/>
      <dgm:t>
        <a:bodyPr/>
        <a:lstStyle/>
        <a:p>
          <a:endParaRPr lang="en-US" sz="2400" b="1"/>
        </a:p>
      </dgm:t>
    </dgm:pt>
    <dgm:pt modelId="{1E5AA9C4-F810-4684-9133-1360D4350E41}" type="sibTrans" cxnId="{1890DD51-92BF-4EB8-BF7B-BEA674E94EC1}">
      <dgm:prSet/>
      <dgm:spPr/>
      <dgm:t>
        <a:bodyPr/>
        <a:lstStyle/>
        <a:p>
          <a:endParaRPr lang="en-US" sz="2400" b="1"/>
        </a:p>
      </dgm:t>
    </dgm:pt>
    <dgm:pt modelId="{A82793E5-4112-4667-9266-BB4C5ACE4893}">
      <dgm:prSet custT="1"/>
      <dgm:spPr/>
      <dgm:t>
        <a:bodyPr/>
        <a:lstStyle/>
        <a:p>
          <a:r>
            <a:rPr lang="en-US" sz="1600" b="1"/>
            <a:t>x0: hardwired zero</a:t>
          </a:r>
        </a:p>
      </dgm:t>
    </dgm:pt>
    <dgm:pt modelId="{1C5D1907-59AA-4B52-B96F-2FB73A5ED991}" type="parTrans" cxnId="{B9A74F03-E507-46BA-9644-6FE628F5BEFC}">
      <dgm:prSet/>
      <dgm:spPr/>
      <dgm:t>
        <a:bodyPr/>
        <a:lstStyle/>
        <a:p>
          <a:endParaRPr lang="en-US" sz="2400" b="1"/>
        </a:p>
      </dgm:t>
    </dgm:pt>
    <dgm:pt modelId="{CF400AD2-57A4-4D45-A888-AFC4CDD3D003}" type="sibTrans" cxnId="{B9A74F03-E507-46BA-9644-6FE628F5BEFC}">
      <dgm:prSet/>
      <dgm:spPr/>
      <dgm:t>
        <a:bodyPr/>
        <a:lstStyle/>
        <a:p>
          <a:endParaRPr lang="en-US" sz="2400" b="1"/>
        </a:p>
      </dgm:t>
    </dgm:pt>
    <dgm:pt modelId="{A2478496-454E-4C09-8B63-5D3AF79FE4BB}" type="pres">
      <dgm:prSet presAssocID="{D99AF1BB-4EBC-45FC-8648-C12345AD1DBA}" presName="vert0" presStyleCnt="0">
        <dgm:presLayoutVars>
          <dgm:dir/>
          <dgm:animOne val="branch"/>
          <dgm:animLvl val="lvl"/>
        </dgm:presLayoutVars>
      </dgm:prSet>
      <dgm:spPr/>
    </dgm:pt>
    <dgm:pt modelId="{4ED631AE-F152-42D5-8327-32176CAB130A}" type="pres">
      <dgm:prSet presAssocID="{0D06E8F8-C799-4546-A769-56B5630B897F}" presName="thickLine" presStyleLbl="alignNode1" presStyleIdx="0" presStyleCnt="11"/>
      <dgm:spPr/>
    </dgm:pt>
    <dgm:pt modelId="{EDB1AF93-A87C-4079-9018-D390B9297E7A}" type="pres">
      <dgm:prSet presAssocID="{0D06E8F8-C799-4546-A769-56B5630B897F}" presName="horz1" presStyleCnt="0"/>
      <dgm:spPr/>
    </dgm:pt>
    <dgm:pt modelId="{FE2FC6E5-78FC-468F-AAD2-2033CAA35330}" type="pres">
      <dgm:prSet presAssocID="{0D06E8F8-C799-4546-A769-56B5630B897F}" presName="tx1" presStyleLbl="revTx" presStyleIdx="0" presStyleCnt="11"/>
      <dgm:spPr/>
    </dgm:pt>
    <dgm:pt modelId="{80EAC9A9-3D92-498E-B2DE-B04DEEE50716}" type="pres">
      <dgm:prSet presAssocID="{0D06E8F8-C799-4546-A769-56B5630B897F}" presName="vert1" presStyleCnt="0"/>
      <dgm:spPr/>
    </dgm:pt>
    <dgm:pt modelId="{D4C585A6-9501-4C30-9952-0725DB361043}" type="pres">
      <dgm:prSet presAssocID="{B8762C84-172C-466D-B99C-1406748BB36E}" presName="thickLine" presStyleLbl="alignNode1" presStyleIdx="1" presStyleCnt="11"/>
      <dgm:spPr/>
    </dgm:pt>
    <dgm:pt modelId="{B15EAD26-6DBA-4651-B791-55A8BCEB5BFF}" type="pres">
      <dgm:prSet presAssocID="{B8762C84-172C-466D-B99C-1406748BB36E}" presName="horz1" presStyleCnt="0"/>
      <dgm:spPr/>
    </dgm:pt>
    <dgm:pt modelId="{F52C3D39-EEA6-4D7A-8122-EA8EFAF63112}" type="pres">
      <dgm:prSet presAssocID="{B8762C84-172C-466D-B99C-1406748BB36E}" presName="tx1" presStyleLbl="revTx" presStyleIdx="1" presStyleCnt="11"/>
      <dgm:spPr/>
    </dgm:pt>
    <dgm:pt modelId="{C956B39C-CFDD-4060-9D80-3145D0C565A1}" type="pres">
      <dgm:prSet presAssocID="{B8762C84-172C-466D-B99C-1406748BB36E}" presName="vert1" presStyleCnt="0"/>
      <dgm:spPr/>
    </dgm:pt>
    <dgm:pt modelId="{6D774F36-2862-4C83-8BF3-B3A35884573A}" type="pres">
      <dgm:prSet presAssocID="{DCD7E411-0B80-46FF-B13E-17024A483BF0}" presName="thickLine" presStyleLbl="alignNode1" presStyleIdx="2" presStyleCnt="11"/>
      <dgm:spPr/>
    </dgm:pt>
    <dgm:pt modelId="{6827533B-2C3E-4D54-A37C-D29FB6578A55}" type="pres">
      <dgm:prSet presAssocID="{DCD7E411-0B80-46FF-B13E-17024A483BF0}" presName="horz1" presStyleCnt="0"/>
      <dgm:spPr/>
    </dgm:pt>
    <dgm:pt modelId="{FAC5DAFA-590F-4413-A38C-6834D5A4AD32}" type="pres">
      <dgm:prSet presAssocID="{DCD7E411-0B80-46FF-B13E-17024A483BF0}" presName="tx1" presStyleLbl="revTx" presStyleIdx="2" presStyleCnt="11"/>
      <dgm:spPr/>
    </dgm:pt>
    <dgm:pt modelId="{204EC42A-AC79-4D89-A56D-88BDF8DF6E05}" type="pres">
      <dgm:prSet presAssocID="{DCD7E411-0B80-46FF-B13E-17024A483BF0}" presName="vert1" presStyleCnt="0"/>
      <dgm:spPr/>
    </dgm:pt>
    <dgm:pt modelId="{607037FC-2760-4487-9450-0E8647EC7878}" type="pres">
      <dgm:prSet presAssocID="{95E9C710-1F78-41A9-8EDC-810269F96039}" presName="thickLine" presStyleLbl="alignNode1" presStyleIdx="3" presStyleCnt="11"/>
      <dgm:spPr/>
    </dgm:pt>
    <dgm:pt modelId="{371890A4-1D2F-4333-98A1-263CECC14658}" type="pres">
      <dgm:prSet presAssocID="{95E9C710-1F78-41A9-8EDC-810269F96039}" presName="horz1" presStyleCnt="0"/>
      <dgm:spPr/>
    </dgm:pt>
    <dgm:pt modelId="{B0E21A5B-AFBC-4A25-A9E5-06E9D283520B}" type="pres">
      <dgm:prSet presAssocID="{95E9C710-1F78-41A9-8EDC-810269F96039}" presName="tx1" presStyleLbl="revTx" presStyleIdx="3" presStyleCnt="11"/>
      <dgm:spPr/>
    </dgm:pt>
    <dgm:pt modelId="{BB0D07E9-2C10-413F-8C76-3CB4063CE75B}" type="pres">
      <dgm:prSet presAssocID="{95E9C710-1F78-41A9-8EDC-810269F96039}" presName="vert1" presStyleCnt="0"/>
      <dgm:spPr/>
    </dgm:pt>
    <dgm:pt modelId="{A6EB9F6F-D94A-491A-823B-553604553922}" type="pres">
      <dgm:prSet presAssocID="{CF5A89DA-1A93-4637-AF4B-D09D62ECFAF0}" presName="thickLine" presStyleLbl="alignNode1" presStyleIdx="4" presStyleCnt="11"/>
      <dgm:spPr/>
    </dgm:pt>
    <dgm:pt modelId="{3AA2FE28-1AAE-44EC-A410-4A4D6946E0F9}" type="pres">
      <dgm:prSet presAssocID="{CF5A89DA-1A93-4637-AF4B-D09D62ECFAF0}" presName="horz1" presStyleCnt="0"/>
      <dgm:spPr/>
    </dgm:pt>
    <dgm:pt modelId="{38080623-E134-4973-B2A4-8E9164B056F3}" type="pres">
      <dgm:prSet presAssocID="{CF5A89DA-1A93-4637-AF4B-D09D62ECFAF0}" presName="tx1" presStyleLbl="revTx" presStyleIdx="4" presStyleCnt="11"/>
      <dgm:spPr/>
    </dgm:pt>
    <dgm:pt modelId="{F1ACFFB2-8D7B-49CF-83E7-CE26B2F4F0E4}" type="pres">
      <dgm:prSet presAssocID="{CF5A89DA-1A93-4637-AF4B-D09D62ECFAF0}" presName="vert1" presStyleCnt="0"/>
      <dgm:spPr/>
    </dgm:pt>
    <dgm:pt modelId="{C95713AF-FEE1-4B2E-BCE7-6282A3427FAC}" type="pres">
      <dgm:prSet presAssocID="{8CA19612-2D07-499E-B1B5-4F0ADA87964A}" presName="thickLine" presStyleLbl="alignNode1" presStyleIdx="5" presStyleCnt="11"/>
      <dgm:spPr/>
    </dgm:pt>
    <dgm:pt modelId="{6B694FC4-4F9F-4E7E-BA03-C841B5DAC3E9}" type="pres">
      <dgm:prSet presAssocID="{8CA19612-2D07-499E-B1B5-4F0ADA87964A}" presName="horz1" presStyleCnt="0"/>
      <dgm:spPr/>
    </dgm:pt>
    <dgm:pt modelId="{7085DEF4-5DDF-4B9D-BAE0-F1E115AAA636}" type="pres">
      <dgm:prSet presAssocID="{8CA19612-2D07-499E-B1B5-4F0ADA87964A}" presName="tx1" presStyleLbl="revTx" presStyleIdx="5" presStyleCnt="11"/>
      <dgm:spPr/>
    </dgm:pt>
    <dgm:pt modelId="{E6224D59-EE09-48F7-A446-9F9B6E370778}" type="pres">
      <dgm:prSet presAssocID="{8CA19612-2D07-499E-B1B5-4F0ADA87964A}" presName="vert1" presStyleCnt="0"/>
      <dgm:spPr/>
    </dgm:pt>
    <dgm:pt modelId="{84613526-087C-4D56-9EDC-9774FBC680A9}" type="pres">
      <dgm:prSet presAssocID="{338594DE-01C1-4AB9-A929-34ED1AFAC0EE}" presName="thickLine" presStyleLbl="alignNode1" presStyleIdx="6" presStyleCnt="11"/>
      <dgm:spPr/>
    </dgm:pt>
    <dgm:pt modelId="{4A6709F0-99A2-4DE0-B54D-35CBE0956F6B}" type="pres">
      <dgm:prSet presAssocID="{338594DE-01C1-4AB9-A929-34ED1AFAC0EE}" presName="horz1" presStyleCnt="0"/>
      <dgm:spPr/>
    </dgm:pt>
    <dgm:pt modelId="{A87837DC-07AB-416C-BB30-A9E53AD683EB}" type="pres">
      <dgm:prSet presAssocID="{338594DE-01C1-4AB9-A929-34ED1AFAC0EE}" presName="tx1" presStyleLbl="revTx" presStyleIdx="6" presStyleCnt="11"/>
      <dgm:spPr/>
    </dgm:pt>
    <dgm:pt modelId="{D28F318C-5FBF-46F2-91A0-5A085563758C}" type="pres">
      <dgm:prSet presAssocID="{338594DE-01C1-4AB9-A929-34ED1AFAC0EE}" presName="vert1" presStyleCnt="0"/>
      <dgm:spPr/>
    </dgm:pt>
    <dgm:pt modelId="{615B2BBA-B616-4FAF-BC12-82D9F96B1093}" type="pres">
      <dgm:prSet presAssocID="{D9D6C9B5-6372-4BCA-9E3F-D5F349866D3C}" presName="thickLine" presStyleLbl="alignNode1" presStyleIdx="7" presStyleCnt="11"/>
      <dgm:spPr/>
    </dgm:pt>
    <dgm:pt modelId="{528EB726-B214-40A3-BE7A-B24B8048EDE6}" type="pres">
      <dgm:prSet presAssocID="{D9D6C9B5-6372-4BCA-9E3F-D5F349866D3C}" presName="horz1" presStyleCnt="0"/>
      <dgm:spPr/>
    </dgm:pt>
    <dgm:pt modelId="{55EEC739-859C-49A8-8B48-6B1F00A579BD}" type="pres">
      <dgm:prSet presAssocID="{D9D6C9B5-6372-4BCA-9E3F-D5F349866D3C}" presName="tx1" presStyleLbl="revTx" presStyleIdx="7" presStyleCnt="11"/>
      <dgm:spPr/>
    </dgm:pt>
    <dgm:pt modelId="{B1613046-0178-45FD-BAD1-89BA92415CAD}" type="pres">
      <dgm:prSet presAssocID="{D9D6C9B5-6372-4BCA-9E3F-D5F349866D3C}" presName="vert1" presStyleCnt="0"/>
      <dgm:spPr/>
    </dgm:pt>
    <dgm:pt modelId="{9B258526-B2F8-4F84-924C-50FF0DA53930}" type="pres">
      <dgm:prSet presAssocID="{6146B004-5E1B-4009-B9DC-A38DCA0646A9}" presName="thickLine" presStyleLbl="alignNode1" presStyleIdx="8" presStyleCnt="11"/>
      <dgm:spPr/>
    </dgm:pt>
    <dgm:pt modelId="{C7B0BB6D-4C72-4690-AAA8-6E196A84196C}" type="pres">
      <dgm:prSet presAssocID="{6146B004-5E1B-4009-B9DC-A38DCA0646A9}" presName="horz1" presStyleCnt="0"/>
      <dgm:spPr/>
    </dgm:pt>
    <dgm:pt modelId="{2021A9A8-F7A1-428A-B029-43F74F931B22}" type="pres">
      <dgm:prSet presAssocID="{6146B004-5E1B-4009-B9DC-A38DCA0646A9}" presName="tx1" presStyleLbl="revTx" presStyleIdx="8" presStyleCnt="11"/>
      <dgm:spPr/>
    </dgm:pt>
    <dgm:pt modelId="{7E4D0285-02D8-4D01-831A-CF300B447B53}" type="pres">
      <dgm:prSet presAssocID="{6146B004-5E1B-4009-B9DC-A38DCA0646A9}" presName="vert1" presStyleCnt="0"/>
      <dgm:spPr/>
    </dgm:pt>
    <dgm:pt modelId="{E78BE011-372C-4E60-8BB2-8807D50E1899}" type="pres">
      <dgm:prSet presAssocID="{CC0D8087-0C91-4353-90F9-8555A333EAA1}" presName="thickLine" presStyleLbl="alignNode1" presStyleIdx="9" presStyleCnt="11"/>
      <dgm:spPr/>
    </dgm:pt>
    <dgm:pt modelId="{E405C99D-CBD5-42C1-B58B-C87CC428F769}" type="pres">
      <dgm:prSet presAssocID="{CC0D8087-0C91-4353-90F9-8555A333EAA1}" presName="horz1" presStyleCnt="0"/>
      <dgm:spPr/>
    </dgm:pt>
    <dgm:pt modelId="{916DB8A4-0951-4441-99EB-D9A2A297A340}" type="pres">
      <dgm:prSet presAssocID="{CC0D8087-0C91-4353-90F9-8555A333EAA1}" presName="tx1" presStyleLbl="revTx" presStyleIdx="9" presStyleCnt="11"/>
      <dgm:spPr/>
    </dgm:pt>
    <dgm:pt modelId="{CA973B69-99AC-432C-A15D-DE3C949A8C89}" type="pres">
      <dgm:prSet presAssocID="{CC0D8087-0C91-4353-90F9-8555A333EAA1}" presName="vert1" presStyleCnt="0"/>
      <dgm:spPr/>
    </dgm:pt>
    <dgm:pt modelId="{D27665C9-8DD3-4EA8-AEDA-BA68A4574E5E}" type="pres">
      <dgm:prSet presAssocID="{A82793E5-4112-4667-9266-BB4C5ACE4893}" presName="thickLine" presStyleLbl="alignNode1" presStyleIdx="10" presStyleCnt="11"/>
      <dgm:spPr/>
    </dgm:pt>
    <dgm:pt modelId="{A597F7F5-0FE3-4B95-A1F9-B81C253B795A}" type="pres">
      <dgm:prSet presAssocID="{A82793E5-4112-4667-9266-BB4C5ACE4893}" presName="horz1" presStyleCnt="0"/>
      <dgm:spPr/>
    </dgm:pt>
    <dgm:pt modelId="{E068A549-4AB2-4F59-BE57-F1C3CEE9A798}" type="pres">
      <dgm:prSet presAssocID="{A82793E5-4112-4667-9266-BB4C5ACE4893}" presName="tx1" presStyleLbl="revTx" presStyleIdx="10" presStyleCnt="11"/>
      <dgm:spPr/>
    </dgm:pt>
    <dgm:pt modelId="{0115F050-30AB-4633-BA3C-8C44BC0FB47F}" type="pres">
      <dgm:prSet presAssocID="{A82793E5-4112-4667-9266-BB4C5ACE4893}" presName="vert1" presStyleCnt="0"/>
      <dgm:spPr/>
    </dgm:pt>
  </dgm:ptLst>
  <dgm:cxnLst>
    <dgm:cxn modelId="{6D7CE002-A343-457E-8F6E-EE21BDA0DA01}" type="presOf" srcId="{DCD7E411-0B80-46FF-B13E-17024A483BF0}" destId="{FAC5DAFA-590F-4413-A38C-6834D5A4AD32}" srcOrd="0" destOrd="0" presId="urn:microsoft.com/office/officeart/2008/layout/LinedList"/>
    <dgm:cxn modelId="{B9A74F03-E507-46BA-9644-6FE628F5BEFC}" srcId="{D99AF1BB-4EBC-45FC-8648-C12345AD1DBA}" destId="{A82793E5-4112-4667-9266-BB4C5ACE4893}" srcOrd="10" destOrd="0" parTransId="{1C5D1907-59AA-4B52-B96F-2FB73A5ED991}" sibTransId="{CF400AD2-57A4-4D45-A888-AFC4CDD3D003}"/>
    <dgm:cxn modelId="{447EB30B-1CC6-481C-93A6-841095D3EE21}" type="presOf" srcId="{A82793E5-4112-4667-9266-BB4C5ACE4893}" destId="{E068A549-4AB2-4F59-BE57-F1C3CEE9A798}" srcOrd="0" destOrd="0" presId="urn:microsoft.com/office/officeart/2008/layout/LinedList"/>
    <dgm:cxn modelId="{E48CAA1A-6EAB-4D5B-81CE-105F0B246883}" srcId="{D99AF1BB-4EBC-45FC-8648-C12345AD1DBA}" destId="{95E9C710-1F78-41A9-8EDC-810269F96039}" srcOrd="3" destOrd="0" parTransId="{895AC704-A31A-4CE3-A63E-28E8F5E8470D}" sibTransId="{1969EE01-AF7A-4F02-821E-EA04E46C3AE7}"/>
    <dgm:cxn modelId="{0FAC3125-FC20-472B-A2A3-EC036484B9E8}" type="presOf" srcId="{6146B004-5E1B-4009-B9DC-A38DCA0646A9}" destId="{2021A9A8-F7A1-428A-B029-43F74F931B22}" srcOrd="0" destOrd="0" presId="urn:microsoft.com/office/officeart/2008/layout/LinedList"/>
    <dgm:cxn modelId="{0E146C35-75E7-41D9-AD39-E0FD5B67E54E}" type="presOf" srcId="{CC0D8087-0C91-4353-90F9-8555A333EAA1}" destId="{916DB8A4-0951-4441-99EB-D9A2A297A340}" srcOrd="0" destOrd="0" presId="urn:microsoft.com/office/officeart/2008/layout/LinedList"/>
    <dgm:cxn modelId="{E21BDF38-EB4F-48E3-B3D9-B70915F39EB2}" srcId="{D99AF1BB-4EBC-45FC-8648-C12345AD1DBA}" destId="{D9D6C9B5-6372-4BCA-9E3F-D5F349866D3C}" srcOrd="7" destOrd="0" parTransId="{FA33EB95-2624-4FB1-B09D-A8ACA4A32317}" sibTransId="{25703C0B-7141-43BB-85A0-AD18FC359E1C}"/>
    <dgm:cxn modelId="{29B22F5B-A5DA-40DA-9C42-2B78F7624438}" srcId="{D99AF1BB-4EBC-45FC-8648-C12345AD1DBA}" destId="{0D06E8F8-C799-4546-A769-56B5630B897F}" srcOrd="0" destOrd="0" parTransId="{AE0A30A1-3DEC-4EF8-AB98-F0804C070DE1}" sibTransId="{ED0F1689-5398-4A81-B548-7D877DC6C105}"/>
    <dgm:cxn modelId="{E6A35A46-E02B-41CA-8637-ED3820D8D88B}" type="presOf" srcId="{95E9C710-1F78-41A9-8EDC-810269F96039}" destId="{B0E21A5B-AFBC-4A25-A9E5-06E9D283520B}" srcOrd="0" destOrd="0" presId="urn:microsoft.com/office/officeart/2008/layout/LinedList"/>
    <dgm:cxn modelId="{EB963F4C-AF52-40FD-ACEE-3B6C26555290}" type="presOf" srcId="{D99AF1BB-4EBC-45FC-8648-C12345AD1DBA}" destId="{A2478496-454E-4C09-8B63-5D3AF79FE4BB}" srcOrd="0" destOrd="0" presId="urn:microsoft.com/office/officeart/2008/layout/LinedList"/>
    <dgm:cxn modelId="{1890DD51-92BF-4EB8-BF7B-BEA674E94EC1}" srcId="{D99AF1BB-4EBC-45FC-8648-C12345AD1DBA}" destId="{CC0D8087-0C91-4353-90F9-8555A333EAA1}" srcOrd="9" destOrd="0" parTransId="{0E0F09EF-1C04-4336-9815-CC5E2899F165}" sibTransId="{1E5AA9C4-F810-4684-9133-1360D4350E41}"/>
    <dgm:cxn modelId="{7BF2BB5A-6F9F-43F6-8BFE-E101828D837B}" srcId="{D99AF1BB-4EBC-45FC-8648-C12345AD1DBA}" destId="{8CA19612-2D07-499E-B1B5-4F0ADA87964A}" srcOrd="5" destOrd="0" parTransId="{67C2A3D8-D029-4412-8C5C-D39FE1956EB3}" sibTransId="{CFF68D7B-26BB-4563-86B4-8A2858076DBE}"/>
    <dgm:cxn modelId="{E8792594-9B01-48C2-AFF8-32953992F9E0}" type="presOf" srcId="{B8762C84-172C-466D-B99C-1406748BB36E}" destId="{F52C3D39-EEA6-4D7A-8122-EA8EFAF63112}" srcOrd="0" destOrd="0" presId="urn:microsoft.com/office/officeart/2008/layout/LinedList"/>
    <dgm:cxn modelId="{DF1FE794-E3DD-4FF1-8BDA-7C4908FF22A5}" type="presOf" srcId="{0D06E8F8-C799-4546-A769-56B5630B897F}" destId="{FE2FC6E5-78FC-468F-AAD2-2033CAA35330}" srcOrd="0" destOrd="0" presId="urn:microsoft.com/office/officeart/2008/layout/LinedList"/>
    <dgm:cxn modelId="{0D77AA9E-BD01-45E3-A097-C7DCB19E34BB}" type="presOf" srcId="{D9D6C9B5-6372-4BCA-9E3F-D5F349866D3C}" destId="{55EEC739-859C-49A8-8B48-6B1F00A579BD}" srcOrd="0" destOrd="0" presId="urn:microsoft.com/office/officeart/2008/layout/LinedList"/>
    <dgm:cxn modelId="{9CE995C4-2F02-4C83-8B83-3799A79F4374}" type="presOf" srcId="{8CA19612-2D07-499E-B1B5-4F0ADA87964A}" destId="{7085DEF4-5DDF-4B9D-BAE0-F1E115AAA636}" srcOrd="0" destOrd="0" presId="urn:microsoft.com/office/officeart/2008/layout/LinedList"/>
    <dgm:cxn modelId="{6240FBC8-231A-4D29-9DA5-BE1072CAE8C7}" srcId="{D99AF1BB-4EBC-45FC-8648-C12345AD1DBA}" destId="{6146B004-5E1B-4009-B9DC-A38DCA0646A9}" srcOrd="8" destOrd="0" parTransId="{95CFED63-0C95-4CAF-8B19-A74C8ADA84BB}" sibTransId="{26DE04D4-602B-4119-8A65-87C18A86164D}"/>
    <dgm:cxn modelId="{990A90D8-498B-4340-B73A-D34EA702A0F1}" type="presOf" srcId="{CF5A89DA-1A93-4637-AF4B-D09D62ECFAF0}" destId="{38080623-E134-4973-B2A4-8E9164B056F3}" srcOrd="0" destOrd="0" presId="urn:microsoft.com/office/officeart/2008/layout/LinedList"/>
    <dgm:cxn modelId="{1E9628E3-F04F-4920-9899-A92E580A985B}" srcId="{D99AF1BB-4EBC-45FC-8648-C12345AD1DBA}" destId="{CF5A89DA-1A93-4637-AF4B-D09D62ECFAF0}" srcOrd="4" destOrd="0" parTransId="{100A1447-8ABA-477D-B40A-8CD40D8E1143}" sibTransId="{246421CC-0E61-496D-9F93-A09536E900C7}"/>
    <dgm:cxn modelId="{6CDCCCE3-CCB7-4A0E-8134-FAD56BA31F15}" srcId="{D99AF1BB-4EBC-45FC-8648-C12345AD1DBA}" destId="{DCD7E411-0B80-46FF-B13E-17024A483BF0}" srcOrd="2" destOrd="0" parTransId="{328E8E60-C235-4CEA-BB65-A202825AF422}" sibTransId="{3E2E6B18-EA1D-4266-ABC9-BE7E29360422}"/>
    <dgm:cxn modelId="{398410E9-84B7-4A67-9B50-04D87820C84E}" srcId="{D99AF1BB-4EBC-45FC-8648-C12345AD1DBA}" destId="{B8762C84-172C-466D-B99C-1406748BB36E}" srcOrd="1" destOrd="0" parTransId="{8BC2B1A4-D840-49C1-B3E8-67AD7046C6F8}" sibTransId="{67C885D5-6781-48C9-9615-04B2375E9CB5}"/>
    <dgm:cxn modelId="{0129C2ED-30EE-4FAE-92C5-4915B989A8D7}" type="presOf" srcId="{338594DE-01C1-4AB9-A929-34ED1AFAC0EE}" destId="{A87837DC-07AB-416C-BB30-A9E53AD683EB}" srcOrd="0" destOrd="0" presId="urn:microsoft.com/office/officeart/2008/layout/LinedList"/>
    <dgm:cxn modelId="{068603EF-FA26-440B-B4D6-1EA30CA05C63}" srcId="{D99AF1BB-4EBC-45FC-8648-C12345AD1DBA}" destId="{338594DE-01C1-4AB9-A929-34ED1AFAC0EE}" srcOrd="6" destOrd="0" parTransId="{4FA486AB-3CA9-4F51-9D57-B4112B0F4EDA}" sibTransId="{9DE1FC7E-2185-4900-BA47-334A3A409FA1}"/>
    <dgm:cxn modelId="{AAE499E5-6A96-4FA8-92F4-DA1B4582008E}" type="presParOf" srcId="{A2478496-454E-4C09-8B63-5D3AF79FE4BB}" destId="{4ED631AE-F152-42D5-8327-32176CAB130A}" srcOrd="0" destOrd="0" presId="urn:microsoft.com/office/officeart/2008/layout/LinedList"/>
    <dgm:cxn modelId="{F79BE035-08D1-48BA-9D4E-AC56C75622B8}" type="presParOf" srcId="{A2478496-454E-4C09-8B63-5D3AF79FE4BB}" destId="{EDB1AF93-A87C-4079-9018-D390B9297E7A}" srcOrd="1" destOrd="0" presId="urn:microsoft.com/office/officeart/2008/layout/LinedList"/>
    <dgm:cxn modelId="{D05A3EA3-66EE-4833-8EA4-84A46276F5FD}" type="presParOf" srcId="{EDB1AF93-A87C-4079-9018-D390B9297E7A}" destId="{FE2FC6E5-78FC-468F-AAD2-2033CAA35330}" srcOrd="0" destOrd="0" presId="urn:microsoft.com/office/officeart/2008/layout/LinedList"/>
    <dgm:cxn modelId="{48D8667D-75A4-4F9D-A1B1-1E0A8ED9974C}" type="presParOf" srcId="{EDB1AF93-A87C-4079-9018-D390B9297E7A}" destId="{80EAC9A9-3D92-498E-B2DE-B04DEEE50716}" srcOrd="1" destOrd="0" presId="urn:microsoft.com/office/officeart/2008/layout/LinedList"/>
    <dgm:cxn modelId="{74CF5E24-7178-4E97-9020-572A30EFF44B}" type="presParOf" srcId="{A2478496-454E-4C09-8B63-5D3AF79FE4BB}" destId="{D4C585A6-9501-4C30-9952-0725DB361043}" srcOrd="2" destOrd="0" presId="urn:microsoft.com/office/officeart/2008/layout/LinedList"/>
    <dgm:cxn modelId="{5687B062-AC73-4D9B-98EF-A13DDB460319}" type="presParOf" srcId="{A2478496-454E-4C09-8B63-5D3AF79FE4BB}" destId="{B15EAD26-6DBA-4651-B791-55A8BCEB5BFF}" srcOrd="3" destOrd="0" presId="urn:microsoft.com/office/officeart/2008/layout/LinedList"/>
    <dgm:cxn modelId="{320963D5-68B2-4D59-85A1-1EA778CE327A}" type="presParOf" srcId="{B15EAD26-6DBA-4651-B791-55A8BCEB5BFF}" destId="{F52C3D39-EEA6-4D7A-8122-EA8EFAF63112}" srcOrd="0" destOrd="0" presId="urn:microsoft.com/office/officeart/2008/layout/LinedList"/>
    <dgm:cxn modelId="{1A331AF2-4B71-4534-8DA6-F7473639FBC4}" type="presParOf" srcId="{B15EAD26-6DBA-4651-B791-55A8BCEB5BFF}" destId="{C956B39C-CFDD-4060-9D80-3145D0C565A1}" srcOrd="1" destOrd="0" presId="urn:microsoft.com/office/officeart/2008/layout/LinedList"/>
    <dgm:cxn modelId="{E45A5459-0386-4143-BA8D-05B32548341B}" type="presParOf" srcId="{A2478496-454E-4C09-8B63-5D3AF79FE4BB}" destId="{6D774F36-2862-4C83-8BF3-B3A35884573A}" srcOrd="4" destOrd="0" presId="urn:microsoft.com/office/officeart/2008/layout/LinedList"/>
    <dgm:cxn modelId="{BC466FAC-E71C-4033-BC3A-8D0EE7C8D9B6}" type="presParOf" srcId="{A2478496-454E-4C09-8B63-5D3AF79FE4BB}" destId="{6827533B-2C3E-4D54-A37C-D29FB6578A55}" srcOrd="5" destOrd="0" presId="urn:microsoft.com/office/officeart/2008/layout/LinedList"/>
    <dgm:cxn modelId="{FE03BA1D-C1F2-4652-8F13-C5C05B09A773}" type="presParOf" srcId="{6827533B-2C3E-4D54-A37C-D29FB6578A55}" destId="{FAC5DAFA-590F-4413-A38C-6834D5A4AD32}" srcOrd="0" destOrd="0" presId="urn:microsoft.com/office/officeart/2008/layout/LinedList"/>
    <dgm:cxn modelId="{A08E2DD3-78F0-4C21-9B89-AF9420E29C8E}" type="presParOf" srcId="{6827533B-2C3E-4D54-A37C-D29FB6578A55}" destId="{204EC42A-AC79-4D89-A56D-88BDF8DF6E05}" srcOrd="1" destOrd="0" presId="urn:microsoft.com/office/officeart/2008/layout/LinedList"/>
    <dgm:cxn modelId="{6C5D9AD5-98B3-4167-B454-00D591C3A2C3}" type="presParOf" srcId="{A2478496-454E-4C09-8B63-5D3AF79FE4BB}" destId="{607037FC-2760-4487-9450-0E8647EC7878}" srcOrd="6" destOrd="0" presId="urn:microsoft.com/office/officeart/2008/layout/LinedList"/>
    <dgm:cxn modelId="{8E220721-C609-459D-944D-4F650F3BCC3D}" type="presParOf" srcId="{A2478496-454E-4C09-8B63-5D3AF79FE4BB}" destId="{371890A4-1D2F-4333-98A1-263CECC14658}" srcOrd="7" destOrd="0" presId="urn:microsoft.com/office/officeart/2008/layout/LinedList"/>
    <dgm:cxn modelId="{C7224D70-1B72-4FCF-84CB-B5248E3205E7}" type="presParOf" srcId="{371890A4-1D2F-4333-98A1-263CECC14658}" destId="{B0E21A5B-AFBC-4A25-A9E5-06E9D283520B}" srcOrd="0" destOrd="0" presId="urn:microsoft.com/office/officeart/2008/layout/LinedList"/>
    <dgm:cxn modelId="{4B8D0372-7C61-4A29-83B4-18D0BE4794A1}" type="presParOf" srcId="{371890A4-1D2F-4333-98A1-263CECC14658}" destId="{BB0D07E9-2C10-413F-8C76-3CB4063CE75B}" srcOrd="1" destOrd="0" presId="urn:microsoft.com/office/officeart/2008/layout/LinedList"/>
    <dgm:cxn modelId="{493E37A7-9AAB-4840-B828-F313312BEC22}" type="presParOf" srcId="{A2478496-454E-4C09-8B63-5D3AF79FE4BB}" destId="{A6EB9F6F-D94A-491A-823B-553604553922}" srcOrd="8" destOrd="0" presId="urn:microsoft.com/office/officeart/2008/layout/LinedList"/>
    <dgm:cxn modelId="{92B5D3CF-AE47-44D6-90EF-135CD2EE1746}" type="presParOf" srcId="{A2478496-454E-4C09-8B63-5D3AF79FE4BB}" destId="{3AA2FE28-1AAE-44EC-A410-4A4D6946E0F9}" srcOrd="9" destOrd="0" presId="urn:microsoft.com/office/officeart/2008/layout/LinedList"/>
    <dgm:cxn modelId="{7606EB97-1E30-4D0A-BE57-58354B0153D7}" type="presParOf" srcId="{3AA2FE28-1AAE-44EC-A410-4A4D6946E0F9}" destId="{38080623-E134-4973-B2A4-8E9164B056F3}" srcOrd="0" destOrd="0" presId="urn:microsoft.com/office/officeart/2008/layout/LinedList"/>
    <dgm:cxn modelId="{D74AFFB5-578A-4998-A91E-00FB8E2975FB}" type="presParOf" srcId="{3AA2FE28-1AAE-44EC-A410-4A4D6946E0F9}" destId="{F1ACFFB2-8D7B-49CF-83E7-CE26B2F4F0E4}" srcOrd="1" destOrd="0" presId="urn:microsoft.com/office/officeart/2008/layout/LinedList"/>
    <dgm:cxn modelId="{8A3DE7BC-D7F8-4033-9117-BB6C1D10E42D}" type="presParOf" srcId="{A2478496-454E-4C09-8B63-5D3AF79FE4BB}" destId="{C95713AF-FEE1-4B2E-BCE7-6282A3427FAC}" srcOrd="10" destOrd="0" presId="urn:microsoft.com/office/officeart/2008/layout/LinedList"/>
    <dgm:cxn modelId="{89F6E0D4-7493-4A09-B25C-0C8D98A84FDB}" type="presParOf" srcId="{A2478496-454E-4C09-8B63-5D3AF79FE4BB}" destId="{6B694FC4-4F9F-4E7E-BA03-C841B5DAC3E9}" srcOrd="11" destOrd="0" presId="urn:microsoft.com/office/officeart/2008/layout/LinedList"/>
    <dgm:cxn modelId="{A3FAC753-A711-4EBF-8A1F-193C311797EC}" type="presParOf" srcId="{6B694FC4-4F9F-4E7E-BA03-C841B5DAC3E9}" destId="{7085DEF4-5DDF-4B9D-BAE0-F1E115AAA636}" srcOrd="0" destOrd="0" presId="urn:microsoft.com/office/officeart/2008/layout/LinedList"/>
    <dgm:cxn modelId="{9D3A38A4-8EA4-48C6-8017-29748C502D57}" type="presParOf" srcId="{6B694FC4-4F9F-4E7E-BA03-C841B5DAC3E9}" destId="{E6224D59-EE09-48F7-A446-9F9B6E370778}" srcOrd="1" destOrd="0" presId="urn:microsoft.com/office/officeart/2008/layout/LinedList"/>
    <dgm:cxn modelId="{0DF05CF6-8359-4747-975A-7574EBFAD1F0}" type="presParOf" srcId="{A2478496-454E-4C09-8B63-5D3AF79FE4BB}" destId="{84613526-087C-4D56-9EDC-9774FBC680A9}" srcOrd="12" destOrd="0" presId="urn:microsoft.com/office/officeart/2008/layout/LinedList"/>
    <dgm:cxn modelId="{991CA6B6-6BDF-4461-BAD6-4528284D8820}" type="presParOf" srcId="{A2478496-454E-4C09-8B63-5D3AF79FE4BB}" destId="{4A6709F0-99A2-4DE0-B54D-35CBE0956F6B}" srcOrd="13" destOrd="0" presId="urn:microsoft.com/office/officeart/2008/layout/LinedList"/>
    <dgm:cxn modelId="{A5595DA2-B806-413A-A374-9B0C28B78650}" type="presParOf" srcId="{4A6709F0-99A2-4DE0-B54D-35CBE0956F6B}" destId="{A87837DC-07AB-416C-BB30-A9E53AD683EB}" srcOrd="0" destOrd="0" presId="urn:microsoft.com/office/officeart/2008/layout/LinedList"/>
    <dgm:cxn modelId="{115E4E9B-2E99-40AD-BD34-B8559CAEC532}" type="presParOf" srcId="{4A6709F0-99A2-4DE0-B54D-35CBE0956F6B}" destId="{D28F318C-5FBF-46F2-91A0-5A085563758C}" srcOrd="1" destOrd="0" presId="urn:microsoft.com/office/officeart/2008/layout/LinedList"/>
    <dgm:cxn modelId="{187A1714-0805-476E-BD6D-BF5D4067C6DA}" type="presParOf" srcId="{A2478496-454E-4C09-8B63-5D3AF79FE4BB}" destId="{615B2BBA-B616-4FAF-BC12-82D9F96B1093}" srcOrd="14" destOrd="0" presId="urn:microsoft.com/office/officeart/2008/layout/LinedList"/>
    <dgm:cxn modelId="{F8DA503C-F5D2-4F6D-92B1-6ED82E380699}" type="presParOf" srcId="{A2478496-454E-4C09-8B63-5D3AF79FE4BB}" destId="{528EB726-B214-40A3-BE7A-B24B8048EDE6}" srcOrd="15" destOrd="0" presId="urn:microsoft.com/office/officeart/2008/layout/LinedList"/>
    <dgm:cxn modelId="{6C9CF605-0383-4D9F-B937-D8890771EEA9}" type="presParOf" srcId="{528EB726-B214-40A3-BE7A-B24B8048EDE6}" destId="{55EEC739-859C-49A8-8B48-6B1F00A579BD}" srcOrd="0" destOrd="0" presId="urn:microsoft.com/office/officeart/2008/layout/LinedList"/>
    <dgm:cxn modelId="{C9FA35D5-C30B-47DA-92DE-BE5B40AAF2F7}" type="presParOf" srcId="{528EB726-B214-40A3-BE7A-B24B8048EDE6}" destId="{B1613046-0178-45FD-BAD1-89BA92415CAD}" srcOrd="1" destOrd="0" presId="urn:microsoft.com/office/officeart/2008/layout/LinedList"/>
    <dgm:cxn modelId="{7DB437D3-3EB9-4092-A23B-399FD2CCB71E}" type="presParOf" srcId="{A2478496-454E-4C09-8B63-5D3AF79FE4BB}" destId="{9B258526-B2F8-4F84-924C-50FF0DA53930}" srcOrd="16" destOrd="0" presId="urn:microsoft.com/office/officeart/2008/layout/LinedList"/>
    <dgm:cxn modelId="{73026F5B-04A5-4B98-98C9-1E7295E8B400}" type="presParOf" srcId="{A2478496-454E-4C09-8B63-5D3AF79FE4BB}" destId="{C7B0BB6D-4C72-4690-AAA8-6E196A84196C}" srcOrd="17" destOrd="0" presId="urn:microsoft.com/office/officeart/2008/layout/LinedList"/>
    <dgm:cxn modelId="{0B503E64-1474-43D5-90FB-3E95083C0F2D}" type="presParOf" srcId="{C7B0BB6D-4C72-4690-AAA8-6E196A84196C}" destId="{2021A9A8-F7A1-428A-B029-43F74F931B22}" srcOrd="0" destOrd="0" presId="urn:microsoft.com/office/officeart/2008/layout/LinedList"/>
    <dgm:cxn modelId="{ECB60DB1-63CB-406F-8136-039C3191B58D}" type="presParOf" srcId="{C7B0BB6D-4C72-4690-AAA8-6E196A84196C}" destId="{7E4D0285-02D8-4D01-831A-CF300B447B53}" srcOrd="1" destOrd="0" presId="urn:microsoft.com/office/officeart/2008/layout/LinedList"/>
    <dgm:cxn modelId="{A58060D4-EB59-4280-8773-7F1E0919801D}" type="presParOf" srcId="{A2478496-454E-4C09-8B63-5D3AF79FE4BB}" destId="{E78BE011-372C-4E60-8BB2-8807D50E1899}" srcOrd="18" destOrd="0" presId="urn:microsoft.com/office/officeart/2008/layout/LinedList"/>
    <dgm:cxn modelId="{827713BC-1DF8-4494-9809-EA0BB2026434}" type="presParOf" srcId="{A2478496-454E-4C09-8B63-5D3AF79FE4BB}" destId="{E405C99D-CBD5-42C1-B58B-C87CC428F769}" srcOrd="19" destOrd="0" presId="urn:microsoft.com/office/officeart/2008/layout/LinedList"/>
    <dgm:cxn modelId="{BEE0E395-98AA-4158-9470-F2FCCBDB94E2}" type="presParOf" srcId="{E405C99D-CBD5-42C1-B58B-C87CC428F769}" destId="{916DB8A4-0951-4441-99EB-D9A2A297A340}" srcOrd="0" destOrd="0" presId="urn:microsoft.com/office/officeart/2008/layout/LinedList"/>
    <dgm:cxn modelId="{F6606853-E9FC-4565-9465-FBEDB1434649}" type="presParOf" srcId="{E405C99D-CBD5-42C1-B58B-C87CC428F769}" destId="{CA973B69-99AC-432C-A15D-DE3C949A8C89}" srcOrd="1" destOrd="0" presId="urn:microsoft.com/office/officeart/2008/layout/LinedList"/>
    <dgm:cxn modelId="{42B69888-BFAF-4458-9A90-6839B316A9A8}" type="presParOf" srcId="{A2478496-454E-4C09-8B63-5D3AF79FE4BB}" destId="{D27665C9-8DD3-4EA8-AEDA-BA68A4574E5E}" srcOrd="20" destOrd="0" presId="urn:microsoft.com/office/officeart/2008/layout/LinedList"/>
    <dgm:cxn modelId="{B1973BE4-E062-411A-BB16-42929E5393CB}" type="presParOf" srcId="{A2478496-454E-4C09-8B63-5D3AF79FE4BB}" destId="{A597F7F5-0FE3-4B95-A1F9-B81C253B795A}" srcOrd="21" destOrd="0" presId="urn:microsoft.com/office/officeart/2008/layout/LinedList"/>
    <dgm:cxn modelId="{47237524-E9E4-49B7-92F3-BBE884D383E3}" type="presParOf" srcId="{A597F7F5-0FE3-4B95-A1F9-B81C253B795A}" destId="{E068A549-4AB2-4F59-BE57-F1C3CEE9A798}" srcOrd="0" destOrd="0" presId="urn:microsoft.com/office/officeart/2008/layout/LinedList"/>
    <dgm:cxn modelId="{FBA4D33B-EA10-43CA-AA8A-1172D792506B}" type="presParOf" srcId="{A597F7F5-0FE3-4B95-A1F9-B81C253B795A}" destId="{0115F050-30AB-4633-BA3C-8C44BC0FB47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D631AE-F152-42D5-8327-32176CAB130A}">
      <dsp:nvSpPr>
        <dsp:cNvPr id="0" name=""/>
        <dsp:cNvSpPr/>
      </dsp:nvSpPr>
      <dsp:spPr>
        <a:xfrm>
          <a:off x="0" y="2327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2FC6E5-78FC-468F-AAD2-2033CAA35330}">
      <dsp:nvSpPr>
        <dsp:cNvPr id="0" name=""/>
        <dsp:cNvSpPr/>
      </dsp:nvSpPr>
      <dsp:spPr>
        <a:xfrm>
          <a:off x="0" y="2327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x31: Time wire</a:t>
          </a:r>
        </a:p>
      </dsp:txBody>
      <dsp:txXfrm>
        <a:off x="0" y="2327"/>
        <a:ext cx="7193267" cy="432888"/>
      </dsp:txXfrm>
    </dsp:sp>
    <dsp:sp modelId="{D4C585A6-9501-4C30-9952-0725DB361043}">
      <dsp:nvSpPr>
        <dsp:cNvPr id="0" name=""/>
        <dsp:cNvSpPr/>
      </dsp:nvSpPr>
      <dsp:spPr>
        <a:xfrm>
          <a:off x="0" y="435216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2C3D39-EEA6-4D7A-8122-EA8EFAF63112}">
      <dsp:nvSpPr>
        <dsp:cNvPr id="0" name=""/>
        <dsp:cNvSpPr/>
      </dsp:nvSpPr>
      <dsp:spPr>
        <a:xfrm>
          <a:off x="0" y="435216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x29: Interrupt wire</a:t>
          </a:r>
        </a:p>
      </dsp:txBody>
      <dsp:txXfrm>
        <a:off x="0" y="435216"/>
        <a:ext cx="7193267" cy="432888"/>
      </dsp:txXfrm>
    </dsp:sp>
    <dsp:sp modelId="{6D774F36-2862-4C83-8BF3-B3A35884573A}">
      <dsp:nvSpPr>
        <dsp:cNvPr id="0" name=""/>
        <dsp:cNvSpPr/>
      </dsp:nvSpPr>
      <dsp:spPr>
        <a:xfrm>
          <a:off x="0" y="868105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C5DAFA-590F-4413-A38C-6834D5A4AD32}">
      <dsp:nvSpPr>
        <dsp:cNvPr id="0" name=""/>
        <dsp:cNvSpPr/>
      </dsp:nvSpPr>
      <dsp:spPr>
        <a:xfrm>
          <a:off x="0" y="868105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x30, x28: status register</a:t>
          </a:r>
        </a:p>
      </dsp:txBody>
      <dsp:txXfrm>
        <a:off x="0" y="868105"/>
        <a:ext cx="7193267" cy="432888"/>
      </dsp:txXfrm>
    </dsp:sp>
    <dsp:sp modelId="{607037FC-2760-4487-9450-0E8647EC7878}">
      <dsp:nvSpPr>
        <dsp:cNvPr id="0" name=""/>
        <dsp:cNvSpPr/>
      </dsp:nvSpPr>
      <dsp:spPr>
        <a:xfrm>
          <a:off x="0" y="1300993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E21A5B-AFBC-4A25-A9E5-06E9D283520B}">
      <dsp:nvSpPr>
        <dsp:cNvPr id="0" name=""/>
        <dsp:cNvSpPr/>
      </dsp:nvSpPr>
      <dsp:spPr>
        <a:xfrm>
          <a:off x="0" y="1300993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x27:1000</a:t>
          </a:r>
        </a:p>
      </dsp:txBody>
      <dsp:txXfrm>
        <a:off x="0" y="1300993"/>
        <a:ext cx="7193267" cy="432888"/>
      </dsp:txXfrm>
    </dsp:sp>
    <dsp:sp modelId="{A6EB9F6F-D94A-491A-823B-553604553922}">
      <dsp:nvSpPr>
        <dsp:cNvPr id="0" name=""/>
        <dsp:cNvSpPr/>
      </dsp:nvSpPr>
      <dsp:spPr>
        <a:xfrm>
          <a:off x="0" y="1733882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080623-E134-4973-B2A4-8E9164B056F3}">
      <dsp:nvSpPr>
        <dsp:cNvPr id="0" name=""/>
        <dsp:cNvSpPr/>
      </dsp:nvSpPr>
      <dsp:spPr>
        <a:xfrm>
          <a:off x="0" y="1733882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x26: (melody frequency address)</a:t>
          </a:r>
        </a:p>
      </dsp:txBody>
      <dsp:txXfrm>
        <a:off x="0" y="1733882"/>
        <a:ext cx="7193267" cy="432888"/>
      </dsp:txXfrm>
    </dsp:sp>
    <dsp:sp modelId="{C95713AF-FEE1-4B2E-BCE7-6282A3427FAC}">
      <dsp:nvSpPr>
        <dsp:cNvPr id="0" name=""/>
        <dsp:cNvSpPr/>
      </dsp:nvSpPr>
      <dsp:spPr>
        <a:xfrm>
          <a:off x="0" y="2166771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85DEF4-5DDF-4B9D-BAE0-F1E115AAA636}">
      <dsp:nvSpPr>
        <dsp:cNvPr id="0" name=""/>
        <dsp:cNvSpPr/>
      </dsp:nvSpPr>
      <dsp:spPr>
        <a:xfrm>
          <a:off x="0" y="2166771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x25: (melody time address)</a:t>
          </a:r>
        </a:p>
      </dsp:txBody>
      <dsp:txXfrm>
        <a:off x="0" y="2166771"/>
        <a:ext cx="7193267" cy="432888"/>
      </dsp:txXfrm>
    </dsp:sp>
    <dsp:sp modelId="{84613526-087C-4D56-9EDC-9774FBC680A9}">
      <dsp:nvSpPr>
        <dsp:cNvPr id="0" name=""/>
        <dsp:cNvSpPr/>
      </dsp:nvSpPr>
      <dsp:spPr>
        <a:xfrm>
          <a:off x="0" y="2599660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7837DC-07AB-416C-BB30-A9E53AD683EB}">
      <dsp:nvSpPr>
        <dsp:cNvPr id="0" name=""/>
        <dsp:cNvSpPr/>
      </dsp:nvSpPr>
      <dsp:spPr>
        <a:xfrm>
          <a:off x="0" y="2599660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x24: 2^19</a:t>
          </a:r>
        </a:p>
      </dsp:txBody>
      <dsp:txXfrm>
        <a:off x="0" y="2599660"/>
        <a:ext cx="7193267" cy="432888"/>
      </dsp:txXfrm>
    </dsp:sp>
    <dsp:sp modelId="{615B2BBA-B616-4FAF-BC12-82D9F96B1093}">
      <dsp:nvSpPr>
        <dsp:cNvPr id="0" name=""/>
        <dsp:cNvSpPr/>
      </dsp:nvSpPr>
      <dsp:spPr>
        <a:xfrm>
          <a:off x="0" y="3032549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EEC739-859C-49A8-8B48-6B1F00A579BD}">
      <dsp:nvSpPr>
        <dsp:cNvPr id="0" name=""/>
        <dsp:cNvSpPr/>
      </dsp:nvSpPr>
      <dsp:spPr>
        <a:xfrm>
          <a:off x="0" y="3032549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x23: 2^12</a:t>
          </a:r>
        </a:p>
      </dsp:txBody>
      <dsp:txXfrm>
        <a:off x="0" y="3032549"/>
        <a:ext cx="7193267" cy="432888"/>
      </dsp:txXfrm>
    </dsp:sp>
    <dsp:sp modelId="{9B258526-B2F8-4F84-924C-50FF0DA53930}">
      <dsp:nvSpPr>
        <dsp:cNvPr id="0" name=""/>
        <dsp:cNvSpPr/>
      </dsp:nvSpPr>
      <dsp:spPr>
        <a:xfrm>
          <a:off x="0" y="3465438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21A9A8-F7A1-428A-B029-43F74F931B22}">
      <dsp:nvSpPr>
        <dsp:cNvPr id="0" name=""/>
        <dsp:cNvSpPr/>
      </dsp:nvSpPr>
      <dsp:spPr>
        <a:xfrm>
          <a:off x="0" y="3465438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x22: (DataMemory Address)</a:t>
          </a:r>
        </a:p>
      </dsp:txBody>
      <dsp:txXfrm>
        <a:off x="0" y="3465438"/>
        <a:ext cx="7193267" cy="432888"/>
      </dsp:txXfrm>
    </dsp:sp>
    <dsp:sp modelId="{E78BE011-372C-4E60-8BB2-8807D50E1899}">
      <dsp:nvSpPr>
        <dsp:cNvPr id="0" name=""/>
        <dsp:cNvSpPr/>
      </dsp:nvSpPr>
      <dsp:spPr>
        <a:xfrm>
          <a:off x="0" y="3898326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6DB8A4-0951-4441-99EB-D9A2A297A340}">
      <dsp:nvSpPr>
        <dsp:cNvPr id="0" name=""/>
        <dsp:cNvSpPr/>
      </dsp:nvSpPr>
      <dsp:spPr>
        <a:xfrm>
          <a:off x="0" y="3898326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x2: WindowStatus</a:t>
          </a:r>
        </a:p>
      </dsp:txBody>
      <dsp:txXfrm>
        <a:off x="0" y="3898326"/>
        <a:ext cx="7193267" cy="432888"/>
      </dsp:txXfrm>
    </dsp:sp>
    <dsp:sp modelId="{D27665C9-8DD3-4EA8-AEDA-BA68A4574E5E}">
      <dsp:nvSpPr>
        <dsp:cNvPr id="0" name=""/>
        <dsp:cNvSpPr/>
      </dsp:nvSpPr>
      <dsp:spPr>
        <a:xfrm>
          <a:off x="0" y="4331215"/>
          <a:ext cx="719326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68A549-4AB2-4F59-BE57-F1C3CEE9A798}">
      <dsp:nvSpPr>
        <dsp:cNvPr id="0" name=""/>
        <dsp:cNvSpPr/>
      </dsp:nvSpPr>
      <dsp:spPr>
        <a:xfrm>
          <a:off x="0" y="4331215"/>
          <a:ext cx="7193267" cy="43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x0: hardwired zero</a:t>
          </a:r>
        </a:p>
      </dsp:txBody>
      <dsp:txXfrm>
        <a:off x="0" y="4331215"/>
        <a:ext cx="7193267" cy="4328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FD175D2-CEF0-416F-A427-47F71AB5CC59}" type="datetime1">
              <a:rPr lang="ko-KR" altLang="ko-KR" smtClean="0"/>
              <a:t>2022-12-03</a:t>
            </a:fld>
            <a:endParaRPr lang="ko-KR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343AE28-638D-4174-A008-AE1193903B6F}" type="datetime1">
              <a:rPr lang="ko-KR" altLang="ko-KR" smtClean="0"/>
              <a:t>2022-12-03</a:t>
            </a:fld>
            <a:endParaRPr lang="ko-KR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/>
              <a:t>마스터 텍스트 스타일을 편집하려면 클릭하세요.</a:t>
            </a:r>
          </a:p>
          <a:p>
            <a:pPr lvl="1" rtl="0"/>
            <a:r>
              <a:rPr lang="ko-KR"/>
              <a:t>둘째 수준</a:t>
            </a:r>
          </a:p>
          <a:p>
            <a:pPr lvl="2" rtl="0"/>
            <a:r>
              <a:rPr lang="ko-KR"/>
              <a:t>셋째 수준</a:t>
            </a:r>
          </a:p>
          <a:p>
            <a:pPr lvl="3" rtl="0"/>
            <a:r>
              <a:rPr lang="ko-KR"/>
              <a:t>넷째 수준</a:t>
            </a:r>
          </a:p>
          <a:p>
            <a:pPr lvl="4" rtl="0"/>
            <a:r>
              <a:rPr lang="ko-KR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ko-KR" smtClean="0"/>
              <a:t>1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87732E-08F5-4512-A642-0B78EF8B867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54A8CAF-4274-4E57-ACC4-B1941DBC3125}" type="datetime1">
              <a:rPr lang="ko-KR" altLang="ko-KR" smtClean="0"/>
              <a:t>2022-12-03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ko-KR" smtClean="0"/>
              <a:t>3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BEED0C-FAA9-43C2-9AAA-8DFB78C5CC7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4A78C4-9861-4CC8-AD2B-14A766D1A867}" type="datetime1">
              <a:rPr lang="ko-KR" altLang="ko-KR" smtClean="0"/>
              <a:t>2022-12-03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5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19723A-335A-4375-9E26-D91CCF2CB1F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89CD62C-6BD5-4EEA-8D62-60354CDAF8A8}" type="datetime1">
              <a:rPr lang="ko-KR" altLang="ko-KR" smtClean="0"/>
              <a:t>2022-12-03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11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46D201-8FCC-4D66-8F62-C8FF5D7914C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3B03942-FDF5-4701-868B-ADDC4CF4F21E}" type="datetime1">
              <a:rPr lang="ko-KR" altLang="ko-KR" smtClean="0"/>
              <a:t>2022-12-03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96330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23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7C20F2-F6C4-4CE9-B4EC-D1AD6321028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56BB9B3-8DF9-4896-9F55-772887FE3A1A}" type="datetime1">
              <a:rPr lang="ko-KR" altLang="ko-KR" smtClean="0"/>
              <a:t>2022-12-03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595472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24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7C20F2-F6C4-4CE9-B4EC-D1AD6321028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56BB9B3-8DF9-4896-9F55-772887FE3A1A}" type="datetime1">
              <a:rPr lang="ko-KR" altLang="ko-KR" smtClean="0"/>
              <a:t>2022-12-03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404304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26650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12397811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361514925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652389375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613210877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321834934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233368233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024137453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4011350002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자유형(F)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0" name="자유형(F)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1" name="자유형(F)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12" name="타원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231681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안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ko-KR"/>
              <a:t>제목을 추가하려면 클릭하세요.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ko-KR" sz="1600"/>
              <a:t>텍스트를 추가하려면 클릭하세요.</a:t>
            </a:r>
          </a:p>
        </p:txBody>
      </p:sp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5" name="그림 개체 틀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2016198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619717729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4088408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구역 나누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ko-KR" altLang="en-US">
                <a:solidFill>
                  <a:schemeClr val="tx1">
                    <a:alpha val="60000"/>
                  </a:schemeClr>
                </a:solidFill>
              </a:rPr>
              <a:t>클릭하여 마스터 부제목 스타일 편집</a:t>
            </a:r>
            <a:endParaRPr lang="ko-KR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342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ko-KR" sz="4800"/>
              <a:t>3DFloat</a:t>
            </a:r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2725841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40" name="제목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ko-KR"/>
              <a:t>팀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>
                <a:solidFill>
                  <a:schemeClr val="tx1"/>
                </a:solidFill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56" name="그림 개체 틀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57" name="그림 개체 틀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58" name="그림 개체 틀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59" name="그림 개체 틀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63" name="텍스트 개체 틀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ko-KR"/>
              <a:t>이름</a:t>
            </a:r>
          </a:p>
        </p:txBody>
      </p:sp>
      <p:sp>
        <p:nvSpPr>
          <p:cNvPr id="61" name="텍스트 개체 틀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ko-KR"/>
              <a:t>제목</a:t>
            </a:r>
          </a:p>
        </p:txBody>
      </p:sp>
      <p:sp>
        <p:nvSpPr>
          <p:cNvPr id="65" name="텍스트 개체 틀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ko-KR"/>
              <a:t>이름</a:t>
            </a:r>
          </a:p>
        </p:txBody>
      </p:sp>
      <p:sp>
        <p:nvSpPr>
          <p:cNvPr id="64" name="텍스트 개체 틀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ko-KR"/>
              <a:t>제목</a:t>
            </a:r>
          </a:p>
        </p:txBody>
      </p:sp>
      <p:sp>
        <p:nvSpPr>
          <p:cNvPr id="67" name="텍스트 개체 틀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ko-KR"/>
              <a:t>이름</a:t>
            </a:r>
          </a:p>
        </p:txBody>
      </p:sp>
      <p:sp>
        <p:nvSpPr>
          <p:cNvPr id="66" name="텍스트 개체 틀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ko-KR"/>
              <a:t>제목</a:t>
            </a:r>
          </a:p>
        </p:txBody>
      </p:sp>
      <p:sp>
        <p:nvSpPr>
          <p:cNvPr id="69" name="텍스트 개체 틀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ko-KR"/>
              <a:t>이름</a:t>
            </a:r>
          </a:p>
        </p:txBody>
      </p:sp>
      <p:sp>
        <p:nvSpPr>
          <p:cNvPr id="68" name="텍스트 개체 틀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ko-KR"/>
              <a:t>제목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7175076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결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1" name="부제목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ko-KR" altLang="en-US">
                <a:solidFill>
                  <a:schemeClr val="tx1">
                    <a:alpha val="60000"/>
                  </a:schemeClr>
                </a:solidFill>
              </a:rPr>
              <a:t>클릭하여 마스터 부제목 스타일 편집</a:t>
            </a:r>
            <a:endParaRPr lang="ko-KR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그림 개체 틀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42" name="그림 개체 틀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>
                <a:solidFill>
                  <a:schemeClr val="tx1"/>
                </a:solidFill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795921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18" name="그림 개체 틀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19" name="그림 개체 틀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0" name="그림 개체 틀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11" name="내용 개체 틀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구역 나누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ko-KR" altLang="en-US">
                <a:solidFill>
                  <a:schemeClr val="tx1">
                    <a:alpha val="60000"/>
                  </a:schemeClr>
                </a:solidFill>
              </a:rPr>
              <a:t>클릭하여 마스터 부제목 스타일 편집</a:t>
            </a:r>
            <a:endParaRPr lang="ko-KR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640166768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98514833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17330591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818869692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230140628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804860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903961315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5879403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58" r:id="rId23"/>
    <p:sldLayoutId id="2147483760" r:id="rId24"/>
    <p:sldLayoutId id="2147483733" r:id="rId25"/>
    <p:sldLayoutId id="2147483734" r:id="rId26"/>
  </p:sldLayoutIdLst>
  <p:hf hdr="0"/>
  <p:txStyles>
    <p:titleStyle>
      <a:lvl1pPr algn="l" defTabSz="457200" rtl="0" eaLnBrk="1" latinLnBrk="1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github.com/sanggusbab/DgtSys_RhythmGame.git" TargetMode="Externa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4.xml"/><Relationship Id="rId5" Type="http://schemas.openxmlformats.org/officeDocument/2006/relationships/hyperlink" Target="mailto:leeseunghyun1223@gmail.com" TargetMode="External"/><Relationship Id="rId4" Type="http://schemas.openxmlformats.org/officeDocument/2006/relationships/hyperlink" Target="mailto:sanggusbab@gmail.co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개체 틀 13" descr="데이터 요소 디지털 배경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59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879763"/>
            <a:ext cx="9905998" cy="1905000"/>
          </a:xfrm>
        </p:spPr>
        <p:txBody>
          <a:bodyPr vert="horz" lIns="91440" tIns="45720" rIns="91440" bIns="45720" rtlCol="0" anchor="ctr" anchorCtr="0">
            <a:normAutofit fontScale="90000"/>
          </a:bodyPr>
          <a:lstStyle/>
          <a:p>
            <a:pPr algn="r" latinLnBrk="0"/>
            <a:r>
              <a:rPr lang="en-US" altLang="ko-KR" sz="9800" dirty="0"/>
              <a:t>Rhythm Game</a:t>
            </a:r>
            <a:br>
              <a:rPr lang="en-US" altLang="ko-KR" sz="5400" dirty="0"/>
            </a:br>
            <a:r>
              <a:rPr lang="en-US" altLang="ko-KR" sz="4900" dirty="0"/>
              <a:t>Digital System</a:t>
            </a:r>
            <a:endParaRPr lang="en-US" altLang="ko-KR" sz="54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41413" y="2666999"/>
            <a:ext cx="9905998" cy="31242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buFont typeface="Arial"/>
              <a:buChar char="•"/>
            </a:pPr>
            <a:r>
              <a:rPr lang="ko-KR" altLang="en-US" dirty="0"/>
              <a:t>조원</a:t>
            </a:r>
            <a:endParaRPr lang="en-US" altLang="ko-KR" dirty="0"/>
          </a:p>
          <a:p>
            <a:pPr marL="457200" lvl="1" indent="0" latinLnBrk="0">
              <a:buNone/>
            </a:pPr>
            <a:r>
              <a:rPr lang="en-US" altLang="ko-KR" dirty="0"/>
              <a:t> - </a:t>
            </a:r>
            <a:r>
              <a:rPr lang="ko-KR" altLang="en-US" dirty="0"/>
              <a:t>이상민 </a:t>
            </a:r>
            <a:r>
              <a:rPr lang="en-US" altLang="ko-KR" dirty="0"/>
              <a:t>(2017171081)</a:t>
            </a:r>
          </a:p>
          <a:p>
            <a:pPr marL="0" indent="0" latinLnBrk="0"/>
            <a:r>
              <a:rPr lang="en-US" altLang="ko-KR" dirty="0"/>
              <a:t>	- </a:t>
            </a:r>
            <a:r>
              <a:rPr lang="ko-KR" altLang="en-US" dirty="0"/>
              <a:t>이승현 </a:t>
            </a:r>
            <a:r>
              <a:rPr lang="en-US" altLang="ko-KR" dirty="0"/>
              <a:t>(2020170913)</a:t>
            </a:r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A4343B37-6FE4-6B35-731A-DA949638F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7543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ko-KR" b="1" i="0" kern="1200">
                <a:solidFill>
                  <a:prstClr val="white">
                    <a:lumMod val="75000"/>
                  </a:prst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t>Digital System Teamwork Project Due 12/15/2022</a:t>
            </a:r>
          </a:p>
        </p:txBody>
      </p: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90548167-A4C5-8F79-EADC-757E95FBD1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7612" y="5883275"/>
            <a:ext cx="1600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ko-KR">
                <a:solidFill>
                  <a:prstClr val="white">
                    <a:lumMod val="75000"/>
                  </a:prstClr>
                </a:solidFill>
              </a:rPr>
              <a:t>12/15/2022 Thursday</a:t>
            </a:r>
          </a:p>
        </p:txBody>
      </p:sp>
      <p:sp>
        <p:nvSpPr>
          <p:cNvPr id="23" name="Slide Number Placeholder 6">
            <a:extLst>
              <a:ext uri="{FF2B5EF4-FFF2-40B4-BE49-F238E27FC236}">
                <a16:creationId xmlns:a16="http://schemas.microsoft.com/office/drawing/2014/main" id="{5DD77C72-E223-1536-CA04-BDCA21BFA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prstClr val="white">
                    <a:lumMod val="75000"/>
                  </a:prstClr>
                </a:solidFill>
              </a:rPr>
              <a:pPr defTabSz="914400">
                <a:spcAft>
                  <a:spcPts val="600"/>
                </a:spcAft>
              </a:pPr>
              <a:t>1</a:t>
            </a:fld>
            <a:endParaRPr lang="en-US" altLang="ko-KR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Rolls of blueprints">
            <a:extLst>
              <a:ext uri="{FF2B5EF4-FFF2-40B4-BE49-F238E27FC236}">
                <a16:creationId xmlns:a16="http://schemas.microsoft.com/office/drawing/2014/main" id="{6EB562C8-0016-5D8B-734A-FAB4EC65CC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1299" b="144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163" y="725714"/>
            <a:ext cx="9613674" cy="41365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Second Project Progress</a:t>
            </a: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(12bit Instruction)</a:t>
            </a:r>
            <a:b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(16bit Register </a:t>
            </a:r>
            <a:r>
              <a:rPr lang="ko-KR" altLang="en-US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* </a:t>
            </a: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8</a:t>
            </a:r>
            <a:r>
              <a:rPr lang="ko-KR" altLang="en-US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개</a:t>
            </a: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)</a:t>
            </a:r>
            <a:endParaRPr lang="en-US" altLang="ko-KR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8562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그림 70">
            <a:extLst>
              <a:ext uri="{FF2B5EF4-FFF2-40B4-BE49-F238E27FC236}">
                <a16:creationId xmlns:a16="http://schemas.microsoft.com/office/drawing/2014/main" id="{2649411E-FB19-7807-013A-E9BB5E5E6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6940" y="-178397"/>
            <a:ext cx="12405940" cy="7214793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AF9A883-CC44-4401-AE67-8FCEACB7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80562" y="6276975"/>
            <a:ext cx="551167" cy="365125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>
                <a:solidFill>
                  <a:schemeClr val="bg1"/>
                </a:solidFill>
              </a:rPr>
              <a:pPr rtl="0"/>
              <a:t>11</a:t>
            </a:fld>
            <a:endParaRPr 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87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Rolls of blueprints">
            <a:extLst>
              <a:ext uri="{FF2B5EF4-FFF2-40B4-BE49-F238E27FC236}">
                <a16:creationId xmlns:a16="http://schemas.microsoft.com/office/drawing/2014/main" id="{6EB562C8-0016-5D8B-734A-FAB4EC65CC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1299" b="144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163" y="725714"/>
            <a:ext cx="9613674" cy="41365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Final Project Progress</a:t>
            </a: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(32bit Instruction _ RISC-V)</a:t>
            </a:r>
            <a:b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(32bit Register </a:t>
            </a:r>
            <a:r>
              <a:rPr lang="ko-KR" altLang="en-US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* </a:t>
            </a: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32</a:t>
            </a:r>
            <a:r>
              <a:rPr lang="ko-KR" altLang="en-US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개</a:t>
            </a: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)</a:t>
            </a:r>
            <a:endParaRPr lang="en-US" altLang="ko-KR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1842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9617E46-852F-0B0F-99F2-19F0C19862AA}"/>
              </a:ext>
            </a:extLst>
          </p:cNvPr>
          <p:cNvSpPr txBox="1"/>
          <p:nvPr/>
        </p:nvSpPr>
        <p:spPr>
          <a:xfrm>
            <a:off x="644373" y="2158999"/>
            <a:ext cx="3643674" cy="19431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ko-KR" altLang="en-US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기본 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Architecture</a:t>
            </a:r>
          </a:p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endParaRPr lang="en-US" altLang="ko-KR" sz="24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Single Cycle </a:t>
            </a:r>
            <a:r>
              <a:rPr lang="en-US" altLang="ko-KR" sz="24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Risc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– V CPU</a:t>
            </a:r>
          </a:p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ko-KR" altLang="en-US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출처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: www.chegg.com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58D634-3034-0AB1-CC03-09C56C18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13</a:t>
            </a:fld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9B8491-D670-4673-201D-8451DDE41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4" y="1012428"/>
            <a:ext cx="6916633" cy="451310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66756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0832E00-4ABC-4FCE-AF5C-6740B8044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EFE461A6-FB0F-80E8-D2D0-D5793A6C1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215" y="643466"/>
            <a:ext cx="4289720" cy="5571067"/>
          </a:xfrm>
          <a:prstGeom prst="rect">
            <a:avLst/>
          </a:prstGeom>
        </p:spPr>
      </p:pic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569D813A-39FB-01E2-3D5F-23E13C96F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564" y="643466"/>
            <a:ext cx="3551555" cy="5571068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58D634-3034-0AB1-CC03-09C56C18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b="1" i="0" kern="1200">
                <a:solidFill>
                  <a:schemeClr val="tx2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14</a:t>
            </a:fld>
            <a:endParaRPr lang="en-US" altLang="ko-KR" b="1" i="0" kern="1200">
              <a:solidFill>
                <a:schemeClr val="tx2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7755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0832E00-4ABC-4FCE-AF5C-6740B8044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0F90CB-77D4-7DC6-5F94-1C46AD416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010" y="643466"/>
            <a:ext cx="4596130" cy="55710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C64E4C5-ED81-8961-5714-329B5CFF1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951" y="643466"/>
            <a:ext cx="4470782" cy="5571068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58D634-3034-0AB1-CC03-09C56C18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b="1" i="0" kern="1200">
                <a:solidFill>
                  <a:schemeClr val="tx2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15</a:t>
            </a:fld>
            <a:endParaRPr lang="en-US" altLang="ko-KR" b="1" i="0" kern="1200">
              <a:solidFill>
                <a:schemeClr val="tx2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812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17DD91B-FD89-838F-6B7C-64150D842F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l="1778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97CC9B-E293-20B2-6ED7-013295FC5B2A}"/>
              </a:ext>
            </a:extLst>
          </p:cNvPr>
          <p:cNvSpPr txBox="1"/>
          <p:nvPr/>
        </p:nvSpPr>
        <p:spPr>
          <a:xfrm>
            <a:off x="785813" y="558799"/>
            <a:ext cx="3938587" cy="1485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ko-KR" alt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원래 목표</a:t>
            </a:r>
            <a:endParaRPr lang="en-US" altLang="ko-KR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altLang="ko-KR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(Pipelined Processor)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altLang="ko-KR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But </a:t>
            </a:r>
            <a:r>
              <a:rPr lang="ko-KR" alt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설계할 시간 부족 </a:t>
            </a:r>
            <a:r>
              <a:rPr lang="en-US" altLang="ko-KR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(By Hazard)</a:t>
            </a:r>
            <a:endParaRPr lang="ko-KR" altLang="en-US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6FD5AE-2B8F-11AF-E121-C426FED49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>
                <a:solidFill>
                  <a:prstClr val="white">
                    <a:lumMod val="75000"/>
                  </a:prstClr>
                </a:solidFill>
              </a:rPr>
              <a:pPr defTabSz="914400">
                <a:spcAft>
                  <a:spcPts val="600"/>
                </a:spcAft>
              </a:pPr>
              <a:t>16</a:t>
            </a:fld>
            <a:endParaRPr lang="en-US" altLang="ko-KR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op view of a circular staircase">
            <a:extLst>
              <a:ext uri="{FF2B5EF4-FFF2-40B4-BE49-F238E27FC236}">
                <a16:creationId xmlns:a16="http://schemas.microsoft.com/office/drawing/2014/main" id="{C167661D-27D5-3AF2-3179-201676BD97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15174" b="55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247E758-6A1E-90B0-1B1A-39402F541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0"/>
            <a:ext cx="8676222" cy="42925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Architecture &amp; Driver</a:t>
            </a: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2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With Codes</a:t>
            </a:r>
            <a:br>
              <a:rPr lang="en-US" altLang="ko-KR" sz="3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2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(By using Memory Hard-Wiring)</a:t>
            </a:r>
            <a:endParaRPr lang="en-US" altLang="ko-KR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E57810-9DBF-B9A7-7A24-4D679CCFF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/>
              <a:pPr defTabSz="914400">
                <a:spcAft>
                  <a:spcPts val="600"/>
                </a:spcAft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431688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BBD3ED2-B0E6-45A2-ABD5-ECF31BC37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D2D1E8-4ABF-4B6B-B39D-40B080B61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160" y="0"/>
            <a:ext cx="9369421" cy="6857999"/>
          </a:xfrm>
          <a:prstGeom prst="rect">
            <a:avLst/>
          </a:prstGeom>
          <a:gradFill flip="none" rotWithShape="1">
            <a:gsLst>
              <a:gs pos="10000">
                <a:schemeClr val="bg2">
                  <a:lumMod val="60000"/>
                  <a:lumOff val="40000"/>
                  <a:alpha val="40000"/>
                </a:schemeClr>
              </a:gs>
              <a:gs pos="70000">
                <a:schemeClr val="bg2">
                  <a:alpha val="0"/>
                </a:schemeClr>
              </a:gs>
              <a:gs pos="0">
                <a:schemeClr val="bg2">
                  <a:lumMod val="40000"/>
                  <a:lumOff val="6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BC7AB4B5-66A5-48D1-BD88-C60A16ED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88489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 w="44450">
            <a:gradFill>
              <a:gsLst>
                <a:gs pos="500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25400" algn="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CF622B-9C69-AA82-770D-8C09F90D7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6557" y="6214532"/>
            <a:ext cx="551167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rtl="0">
                <a:spcAft>
                  <a:spcPts val="600"/>
                </a:spcAft>
              </a:pPr>
              <a:t>18</a:t>
            </a:fld>
            <a:endParaRPr lang="ko-KR"/>
          </a:p>
        </p:txBody>
      </p:sp>
      <p:sp>
        <p:nvSpPr>
          <p:cNvPr id="8" name="제목 6">
            <a:extLst>
              <a:ext uri="{FF2B5EF4-FFF2-40B4-BE49-F238E27FC236}">
                <a16:creationId xmlns:a16="http://schemas.microsoft.com/office/drawing/2014/main" id="{3E24B0F1-E665-66C0-EB38-493A0D888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662" y="-100823"/>
            <a:ext cx="6376987" cy="2032000"/>
          </a:xfrm>
        </p:spPr>
        <p:txBody>
          <a:bodyPr rtlCol="0">
            <a:normAutofit/>
          </a:bodyPr>
          <a:lstStyle/>
          <a:p>
            <a:r>
              <a:rPr lang="en-US" altLang="ko-KR" dirty="0"/>
              <a:t>Verilog Codes (Modules)</a:t>
            </a:r>
            <a:endParaRPr lang="ko-KR" altLang="en-US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9370A10E-C288-63DC-016F-02A1B84BD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4DB3C4-0097-EEAA-88F5-CD6295F5D68E}"/>
              </a:ext>
            </a:extLst>
          </p:cNvPr>
          <p:cNvSpPr txBox="1"/>
          <p:nvPr/>
        </p:nvSpPr>
        <p:spPr>
          <a:xfrm>
            <a:off x="6861863" y="752899"/>
            <a:ext cx="4711921" cy="3329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 err="1"/>
              <a:t>mainGraphicInterpreter</a:t>
            </a:r>
            <a:endParaRPr lang="ko-KR" altLang="en-US" dirty="0"/>
          </a:p>
          <a:p>
            <a:pPr>
              <a:lnSpc>
                <a:spcPct val="200000"/>
              </a:lnSpc>
            </a:pPr>
            <a:r>
              <a:rPr lang="en-US" altLang="ko-KR" dirty="0" err="1"/>
              <a:t>GraphicInterpreter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 err="1"/>
              <a:t>ledRGBInterPreter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 err="1"/>
              <a:t>MilliSecondsTimer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 err="1"/>
              <a:t>piezoInterpreter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 err="1"/>
              <a:t>singleGraphicInterpreter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A83362-DC9C-7A3D-6645-0360BFDCFA8C}"/>
              </a:ext>
            </a:extLst>
          </p:cNvPr>
          <p:cNvSpPr txBox="1"/>
          <p:nvPr/>
        </p:nvSpPr>
        <p:spPr>
          <a:xfrm>
            <a:off x="1537062" y="2018519"/>
            <a:ext cx="4134214" cy="4188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ALU</a:t>
            </a:r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ALUControl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ImmediateGenerator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mainController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MemoryControlUnit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PCAdder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PCPlus4</a:t>
            </a:r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ProgramCounter.v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RegisterFile.v</a:t>
            </a:r>
            <a:endParaRPr lang="en-US" altLang="ko-KR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E37555-5F40-7FD7-58B1-3D4ABA0A9B70}"/>
              </a:ext>
            </a:extLst>
          </p:cNvPr>
          <p:cNvSpPr txBox="1"/>
          <p:nvPr/>
        </p:nvSpPr>
        <p:spPr>
          <a:xfrm>
            <a:off x="6602045" y="5855654"/>
            <a:ext cx="4826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RhythmGameboy_tb.v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7190EC-7A0B-8C83-B011-740C998C0215}"/>
              </a:ext>
            </a:extLst>
          </p:cNvPr>
          <p:cNvSpPr txBox="1"/>
          <p:nvPr/>
        </p:nvSpPr>
        <p:spPr>
          <a:xfrm>
            <a:off x="752946" y="1367814"/>
            <a:ext cx="49720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err="1"/>
              <a:t>RhythmGameboy.v</a:t>
            </a:r>
            <a:endParaRPr lang="ko-KR" alt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CA3921-EB44-5D7E-12C8-5B4543EE83D5}"/>
              </a:ext>
            </a:extLst>
          </p:cNvPr>
          <p:cNvSpPr txBox="1"/>
          <p:nvPr/>
        </p:nvSpPr>
        <p:spPr>
          <a:xfrm>
            <a:off x="7298593" y="4436623"/>
            <a:ext cx="4130247" cy="870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/>
              <a:t>Mux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Shift</a:t>
            </a:r>
            <a:r>
              <a:rPr lang="en-US" altLang="ko-KR" dirty="0"/>
              <a:t> … and so on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60960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10A1EB3-C927-4536-9880-11F77B7E0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F1551E72-5F60-552F-66A3-491E5B475BE3}"/>
              </a:ext>
            </a:extLst>
          </p:cNvPr>
          <p:cNvSpPr txBox="1">
            <a:spLocks/>
          </p:cNvSpPr>
          <p:nvPr/>
        </p:nvSpPr>
        <p:spPr>
          <a:xfrm>
            <a:off x="3130550" y="4937323"/>
            <a:ext cx="4476750" cy="1068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latinLnBrk="0">
              <a:spcAft>
                <a:spcPts val="600"/>
              </a:spcAft>
            </a:pPr>
            <a:r>
              <a:rPr lang="en-US" altLang="ko-KR" sz="2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LEDRGBInterpreter</a:t>
            </a:r>
            <a:endParaRPr lang="en-US" altLang="ko-KR" sz="24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  <a:p>
            <a:pPr latinLnBrk="0">
              <a:spcAft>
                <a:spcPts val="600"/>
              </a:spcAft>
            </a:pPr>
            <a:r>
              <a:rPr lang="en-US" altLang="ko-KR" sz="2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MainGraphicInterpreter</a:t>
            </a:r>
            <a:br>
              <a:rPr lang="en-US" altLang="ko-KR" sz="2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2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GraphicInterpreter</a:t>
            </a:r>
            <a:endParaRPr lang="en-US" altLang="ko-KR" sz="24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C67178-C15E-489D-8DDF-CB1BD4194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61" y="547807"/>
            <a:ext cx="11085044" cy="381680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319C638-518A-2037-4284-8C7BEB155C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70" r="-1" b="17025"/>
          <a:stretch/>
        </p:blipFill>
        <p:spPr>
          <a:xfrm>
            <a:off x="542261" y="700337"/>
            <a:ext cx="2250538" cy="35256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56F1598-C974-BF68-E799-88592F64BA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042" b="14441"/>
          <a:stretch/>
        </p:blipFill>
        <p:spPr>
          <a:xfrm>
            <a:off x="2792799" y="698376"/>
            <a:ext cx="2248970" cy="352958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B37AB1C-AEE5-D421-9E53-26944AB3FCF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3914" b="35496"/>
          <a:stretch/>
        </p:blipFill>
        <p:spPr>
          <a:xfrm>
            <a:off x="5041769" y="700335"/>
            <a:ext cx="2250259" cy="352567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2D20C38-5D95-DEE9-3934-658BB3BA8E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605" r="34310" b="3"/>
          <a:stretch/>
        </p:blipFill>
        <p:spPr>
          <a:xfrm>
            <a:off x="7290739" y="700335"/>
            <a:ext cx="2253404" cy="3525671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C48D991-B959-CC14-7540-28DBFC176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217920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19</a:t>
            </a:fld>
            <a:endParaRPr lang="en-US" altLang="ko-KR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7E8EEFE-564D-A559-6FCF-A8827370B7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0998" y="693374"/>
            <a:ext cx="1995445" cy="352567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A9A1BB2-BE88-A8FB-E8E3-CD2314A8F05B}"/>
              </a:ext>
            </a:extLst>
          </p:cNvPr>
          <p:cNvSpPr txBox="1"/>
          <p:nvPr/>
        </p:nvSpPr>
        <p:spPr>
          <a:xfrm>
            <a:off x="380464" y="4979877"/>
            <a:ext cx="21341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Drivers</a:t>
            </a:r>
            <a:endParaRPr lang="ko-KR" altLang="en-US" sz="44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10432D-4B76-F7C3-5522-16C343D1BCC6}"/>
              </a:ext>
            </a:extLst>
          </p:cNvPr>
          <p:cNvSpPr txBox="1"/>
          <p:nvPr/>
        </p:nvSpPr>
        <p:spPr>
          <a:xfrm>
            <a:off x="7777679" y="4687490"/>
            <a:ext cx="4155952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spcAft>
                <a:spcPts val="600"/>
              </a:spcAft>
            </a:pPr>
            <a:r>
              <a:rPr lang="en-US" altLang="ko-KR" sz="2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PiezoInterpreter</a:t>
            </a:r>
            <a:endParaRPr lang="en-US" altLang="ko-KR" sz="24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  <a:p>
            <a:pPr latinLnBrk="0">
              <a:spcAft>
                <a:spcPts val="600"/>
              </a:spcAft>
            </a:pPr>
            <a:r>
              <a:rPr lang="en-US" altLang="ko-KR" sz="2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SingleGraphicInterpreter</a:t>
            </a:r>
            <a:endParaRPr lang="en-US" altLang="ko-KR" sz="24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  <a:p>
            <a:pPr latinLnBrk="0">
              <a:spcAft>
                <a:spcPts val="600"/>
              </a:spcAft>
            </a:pPr>
            <a:r>
              <a:rPr lang="en-US" altLang="ko-KR" sz="2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MilliSecondsTimer</a:t>
            </a:r>
            <a:endParaRPr lang="en-US" altLang="ko-KR" sz="24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3682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9">
            <a:extLst>
              <a:ext uri="{FF2B5EF4-FFF2-40B4-BE49-F238E27FC236}">
                <a16:creationId xmlns:a16="http://schemas.microsoft.com/office/drawing/2014/main" id="{270875A5-96F9-4EB9-A2D5-51557F52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412" y="44451"/>
            <a:ext cx="6743767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4800" dirty="0"/>
              <a:t>Contents</a:t>
            </a:r>
          </a:p>
        </p:txBody>
      </p:sp>
      <p:pic>
        <p:nvPicPr>
          <p:cNvPr id="8" name="그림 개체 틀 7" descr="디지털 데이터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" b="23"/>
          <a:stretch/>
        </p:blipFill>
        <p:spPr>
          <a:xfrm>
            <a:off x="1552468" y="321734"/>
            <a:ext cx="1965169" cy="1964266"/>
          </a:xfrm>
          <a:prstGeom prst="rect">
            <a:avLst/>
          </a:prstGeom>
        </p:spPr>
      </p:pic>
      <p:pic>
        <p:nvPicPr>
          <p:cNvPr id="10" name="그림 개체 틀 9" descr="데이터 요소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" b="134"/>
          <a:stretch/>
        </p:blipFill>
        <p:spPr>
          <a:xfrm>
            <a:off x="1532257" y="2446867"/>
            <a:ext cx="1964248" cy="1964265"/>
          </a:xfrm>
          <a:prstGeom prst="rect">
            <a:avLst/>
          </a:prstGeom>
        </p:spPr>
      </p:pic>
      <p:pic>
        <p:nvPicPr>
          <p:cNvPr id="12" name="그림 개체 틀 11" descr="데이터 배경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532248" y="4571999"/>
            <a:ext cx="1964267" cy="1964267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1993901"/>
            <a:ext cx="6743767" cy="408884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742950" indent="-742950" latinLnBrk="0">
              <a:buAutoNum type="arabicPeriod"/>
            </a:pPr>
            <a:r>
              <a:rPr lang="en-US" altLang="ko-KR" sz="4000" dirty="0"/>
              <a:t>Introduction</a:t>
            </a:r>
          </a:p>
          <a:p>
            <a:pPr marL="742950" indent="-742950" latinLnBrk="0">
              <a:buAutoNum type="arabicPeriod"/>
            </a:pPr>
            <a:r>
              <a:rPr lang="en-US" altLang="ko-KR" sz="4000" dirty="0"/>
              <a:t>Environment</a:t>
            </a:r>
          </a:p>
          <a:p>
            <a:pPr marL="742950" indent="-742950" latinLnBrk="0">
              <a:buAutoNum type="arabicPeriod" startAt="3"/>
            </a:pPr>
            <a:r>
              <a:rPr lang="en-US" altLang="ko-KR" sz="4000" dirty="0"/>
              <a:t>Status Diagram</a:t>
            </a:r>
          </a:p>
          <a:p>
            <a:pPr marL="742950" indent="-742950" latinLnBrk="0">
              <a:buAutoNum type="arabicPeriod" startAt="3"/>
            </a:pPr>
            <a:r>
              <a:rPr lang="en-US" altLang="ko-KR" sz="4000" dirty="0"/>
              <a:t>Initial Project Progress</a:t>
            </a:r>
          </a:p>
          <a:p>
            <a:pPr marL="742950" indent="-742950" latinLnBrk="0">
              <a:buAutoNum type="arabicPeriod" startAt="5"/>
            </a:pPr>
            <a:r>
              <a:rPr lang="en-US" altLang="ko-KR" sz="4000" dirty="0"/>
              <a:t>After Architecture</a:t>
            </a:r>
          </a:p>
          <a:p>
            <a:pPr marL="742950" indent="-742950" latinLnBrk="0">
              <a:buAutoNum type="arabicPeriod" startAt="5"/>
            </a:pPr>
            <a:r>
              <a:rPr lang="en-US" altLang="ko-KR" sz="4000" dirty="0"/>
              <a:t>Codes (Verilog, Assembly)</a:t>
            </a:r>
          </a:p>
          <a:p>
            <a:pPr marL="742950" indent="-742950" latinLnBrk="0">
              <a:buAutoNum type="arabicPeriod" startAt="5"/>
            </a:pPr>
            <a:r>
              <a:rPr lang="en-US" altLang="ko-KR" sz="4000" dirty="0" err="1"/>
              <a:t>TestBench</a:t>
            </a:r>
            <a:r>
              <a:rPr lang="en-US" altLang="ko-KR" sz="4000" dirty="0"/>
              <a:t> (</a:t>
            </a:r>
            <a:r>
              <a:rPr lang="en-US" altLang="ko-KR" sz="4000" dirty="0" err="1"/>
              <a:t>Modelsim</a:t>
            </a:r>
            <a:r>
              <a:rPr lang="en-US" altLang="ko-KR" sz="4000" dirty="0"/>
              <a:t>)</a:t>
            </a: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5F65EC0-7334-9C8C-C9C4-8FC905D5D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70" r="13164" b="-1"/>
          <a:stretch/>
        </p:blipFill>
        <p:spPr>
          <a:xfrm>
            <a:off x="357600" y="356791"/>
            <a:ext cx="5441152" cy="26387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7B7A29C-313B-1854-E0D9-21C2D6DD83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3" b="2333"/>
          <a:stretch/>
        </p:blipFill>
        <p:spPr>
          <a:xfrm>
            <a:off x="6112915" y="3353197"/>
            <a:ext cx="5707485" cy="2765254"/>
          </a:xfrm>
          <a:prstGeom prst="rect">
            <a:avLst/>
          </a:prstGeom>
        </p:spPr>
      </p:pic>
      <p:sp useBgFill="1">
        <p:nvSpPr>
          <p:cNvPr id="17" name="Rounded Rectangle 9">
            <a:extLst>
              <a:ext uri="{FF2B5EF4-FFF2-40B4-BE49-F238E27FC236}">
                <a16:creationId xmlns:a16="http://schemas.microsoft.com/office/drawing/2014/main" id="{16B73C71-1168-4ACB-A30C-F2A5EBD7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340259" y="1718238"/>
            <a:ext cx="1562898" cy="6243419"/>
          </a:xfrm>
          <a:prstGeom prst="round2SameRect">
            <a:avLst>
              <a:gd name="adj1" fmla="val 11311"/>
              <a:gd name="adj2" fmla="val 0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757B622-F4EC-DA28-A460-6FECB6039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12" y="4230710"/>
            <a:ext cx="5402687" cy="119219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latinLnBrk="0">
              <a:lnSpc>
                <a:spcPct val="90000"/>
              </a:lnSpc>
            </a:pPr>
            <a:r>
              <a:rPr lang="en-US" altLang="ko-KR" sz="24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Program Counter(PC)_IF(0)</a:t>
            </a:r>
            <a:br>
              <a:rPr lang="en-US" altLang="ko-KR" sz="15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5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PCAdder</a:t>
            </a:r>
            <a:br>
              <a:rPr lang="en-US" altLang="ko-KR" sz="15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5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PCPlus4</a:t>
            </a:r>
            <a:br>
              <a:rPr lang="en-US" altLang="ko-KR" sz="15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5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MemoryControlUnit</a:t>
            </a:r>
            <a:br>
              <a:rPr lang="en-US" altLang="ko-KR" sz="15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5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ProgramCounter</a:t>
            </a:r>
            <a:endParaRPr lang="en-US" altLang="ko-KR" sz="15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532BEC-B854-AEC9-658B-EEB040FAEB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1" r="3" b="3"/>
          <a:stretch/>
        </p:blipFill>
        <p:spPr>
          <a:xfrm>
            <a:off x="6243418" y="356791"/>
            <a:ext cx="5446480" cy="2638798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F6AEE1-86BA-CE4D-8934-FBA0947DE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20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47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7B622-F4EC-DA28-A460-6FECB6039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202482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</a:pPr>
            <a:r>
              <a:rPr lang="en-US" altLang="ko-KR" b="1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MemoryController_IF</a:t>
            </a:r>
            <a:r>
              <a:rPr lang="en-US" altLang="ko-KR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(0)/MR(3)</a:t>
            </a:r>
            <a:br>
              <a:rPr lang="en-US" altLang="ko-KR" sz="23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altLang="ko-KR" sz="1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MemoryControlUnit</a:t>
            </a:r>
            <a:br>
              <a:rPr lang="en-US" altLang="ko-KR" sz="1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altLang="ko-KR" sz="1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it has some hard wired units</a:t>
            </a:r>
            <a:endParaRPr lang="en-US" altLang="ko-KR" sz="23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E2B34E-1C0C-1553-9DA3-1381DEBD5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043" b="37790"/>
          <a:stretch/>
        </p:blipFill>
        <p:spPr>
          <a:xfrm>
            <a:off x="20" y="10"/>
            <a:ext cx="12191980" cy="4273816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F6AEE1-86BA-CE4D-8934-FBA0947DE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969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B1CA0F9-CAE4-CA96-BED3-02BDE6FDDD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238" b="3"/>
          <a:stretch/>
        </p:blipFill>
        <p:spPr>
          <a:xfrm>
            <a:off x="7478332" y="10"/>
            <a:ext cx="4713668" cy="34289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3D3338D-4859-685B-4039-B4E4CAA695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73" r="18650" b="-2"/>
          <a:stretch/>
        </p:blipFill>
        <p:spPr>
          <a:xfrm>
            <a:off x="7473696" y="3429000"/>
            <a:ext cx="4718304" cy="3429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3605941-4512-2569-9C8F-5A29FD2DF6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117" b="24725"/>
          <a:stretch/>
        </p:blipFill>
        <p:spPr>
          <a:xfrm>
            <a:off x="20" y="10"/>
            <a:ext cx="7525698" cy="6857990"/>
          </a:xfrm>
          <a:prstGeom prst="rect">
            <a:avLst/>
          </a:prstGeom>
        </p:spPr>
      </p:pic>
      <p:sp useBgFill="1">
        <p:nvSpPr>
          <p:cNvPr id="20" name="Rounded Rectangle 9">
            <a:extLst>
              <a:ext uri="{FF2B5EF4-FFF2-40B4-BE49-F238E27FC236}">
                <a16:creationId xmlns:a16="http://schemas.microsoft.com/office/drawing/2014/main" id="{16B73C71-1168-4ACB-A30C-F2A5EBD7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340259" y="1718238"/>
            <a:ext cx="1562898" cy="6243419"/>
          </a:xfrm>
          <a:prstGeom prst="round2SameRect">
            <a:avLst>
              <a:gd name="adj1" fmla="val 11311"/>
              <a:gd name="adj2" fmla="val 0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757B622-F4EC-DA28-A460-6FECB6039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364" y="4058498"/>
            <a:ext cx="5402687" cy="12837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en-US" altLang="ko-KR" sz="27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Controls</a:t>
            </a:r>
            <a:br>
              <a:rPr lang="en-US" altLang="ko-KR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alu</a:t>
            </a:r>
            <a:r>
              <a:rPr lang="en-US" altLang="ko-KR" sz="1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control</a:t>
            </a:r>
            <a:br>
              <a:rPr lang="en-US" altLang="ko-KR" sz="1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maincontroller</a:t>
            </a:r>
            <a:br>
              <a:rPr lang="en-US" altLang="ko-KR" sz="1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sz="1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Immediate Generator</a:t>
            </a:r>
            <a:endParaRPr lang="en-US" altLang="ko-KR" sz="22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F6AEE1-86BA-CE4D-8934-FBA0947DE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22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93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E501251-FCF1-2A8B-AFF1-1798C9B73B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751" b="292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48" name="Rounded Rectangle 9">
            <a:extLst>
              <a:ext uri="{FF2B5EF4-FFF2-40B4-BE49-F238E27FC236}">
                <a16:creationId xmlns:a16="http://schemas.microsoft.com/office/drawing/2014/main" id="{377641A3-0AD1-47C4-888F-5D557BC9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6889" y="1846512"/>
            <a:ext cx="8998224" cy="3164976"/>
          </a:xfrm>
          <a:prstGeom prst="roundRect">
            <a:avLst>
              <a:gd name="adj" fmla="val 4629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제목 28">
            <a:extLst>
              <a:ext uri="{FF2B5EF4-FFF2-40B4-BE49-F238E27FC236}">
                <a16:creationId xmlns:a16="http://schemas.microsoft.com/office/drawing/2014/main" id="{AFFB186F-4A5B-5487-1C99-C6580E554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2007703"/>
            <a:ext cx="8676222" cy="18022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Registers_RD</a:t>
            </a:r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(1)/RW(4)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23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34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6D4C1CBA-4223-7EE6-A154-2D077638FC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311" r="-1" b="2818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43" name="Rounded Rectangle 9">
            <a:extLst>
              <a:ext uri="{FF2B5EF4-FFF2-40B4-BE49-F238E27FC236}">
                <a16:creationId xmlns:a16="http://schemas.microsoft.com/office/drawing/2014/main" id="{377641A3-0AD1-47C4-888F-5D557BC9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6889" y="1846512"/>
            <a:ext cx="8998224" cy="3164976"/>
          </a:xfrm>
          <a:prstGeom prst="roundRect">
            <a:avLst>
              <a:gd name="adj" fmla="val 4629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제목 28">
            <a:extLst>
              <a:ext uri="{FF2B5EF4-FFF2-40B4-BE49-F238E27FC236}">
                <a16:creationId xmlns:a16="http://schemas.microsoft.com/office/drawing/2014/main" id="{AFFB186F-4A5B-5487-1C99-C6580E554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2007703"/>
            <a:ext cx="8676222" cy="18022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alu_ALU</a:t>
            </a:r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(2)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24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34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 altLang="ko-KR">
              <a:solidFill>
                <a:srgbClr val="FFFFFF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64D161C-2D0A-78C6-E491-25F4966D1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543" y="-1"/>
            <a:ext cx="9415502" cy="67432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203F02-6C72-B446-9EFB-120C6C0AFA26}"/>
              </a:ext>
            </a:extLst>
          </p:cNvPr>
          <p:cNvSpPr txBox="1"/>
          <p:nvPr/>
        </p:nvSpPr>
        <p:spPr>
          <a:xfrm>
            <a:off x="5936342" y="81445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Main Module </a:t>
            </a:r>
            <a:r>
              <a:rPr lang="en-US" altLang="ko-KR" sz="1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</a:t>
            </a:r>
            <a:r>
              <a:rPr lang="en-US" altLang="ko-KR" sz="1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RhythmGameboy</a:t>
            </a:r>
            <a:r>
              <a:rPr lang="en-US" altLang="ko-KR" sz="1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875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6DF7AF-017F-94E4-5B2D-84A00F73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26</a:t>
            </a:fld>
            <a:endParaRPr lang="ko-KR"/>
          </a:p>
        </p:txBody>
      </p:sp>
      <p:graphicFrame>
        <p:nvGraphicFramePr>
          <p:cNvPr id="17" name="TextBox 2">
            <a:extLst>
              <a:ext uri="{FF2B5EF4-FFF2-40B4-BE49-F238E27FC236}">
                <a16:creationId xmlns:a16="http://schemas.microsoft.com/office/drawing/2014/main" id="{D17FEF4D-D80A-8E28-6275-7341B098B0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040691"/>
              </p:ext>
            </p:extLst>
          </p:nvPr>
        </p:nvGraphicFramePr>
        <p:xfrm>
          <a:off x="2306332" y="1493636"/>
          <a:ext cx="7193267" cy="4766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DFEA516-DB6A-E444-2806-CC610113AE13}"/>
              </a:ext>
            </a:extLst>
          </p:cNvPr>
          <p:cNvSpPr txBox="1"/>
          <p:nvPr/>
        </p:nvSpPr>
        <p:spPr>
          <a:xfrm>
            <a:off x="2679700" y="59793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latinLnBrk="1"/>
            <a:r>
              <a:rPr lang="en-US" altLang="ko-KR" sz="3200" b="1" dirty="0"/>
              <a:t>Special Register Usage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0637090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8EECB-0ACD-03B8-12D0-6489C63FD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0"/>
            <a:ext cx="9905998" cy="1905000"/>
          </a:xfrm>
        </p:spPr>
        <p:txBody>
          <a:bodyPr>
            <a:normAutofit/>
          </a:bodyPr>
          <a:lstStyle/>
          <a:p>
            <a:r>
              <a:rPr lang="en-US" altLang="ko-KR" sz="4400" dirty="0"/>
              <a:t>Interrupt Method Used</a:t>
            </a:r>
            <a:endParaRPr lang="ko-KR" altLang="en-US" sz="4400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F6B8474-C332-2EED-F5BB-E41294A7F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27</a:t>
            </a:fld>
            <a:endParaRPr 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59D8B7-B322-B2C9-811F-1A91D8D5DD98}"/>
              </a:ext>
            </a:extLst>
          </p:cNvPr>
          <p:cNvSpPr txBox="1"/>
          <p:nvPr/>
        </p:nvSpPr>
        <p:spPr>
          <a:xfrm>
            <a:off x="469900" y="1682730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By Using Making Method</a:t>
            </a:r>
          </a:p>
          <a:p>
            <a:r>
              <a:rPr lang="en-US" altLang="ko-KR" sz="2800" dirty="0"/>
              <a:t>I can find semi edge signal</a:t>
            </a:r>
            <a:endParaRPr lang="ko-KR" alt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4BAADC-7ACC-63CB-6923-9DBC7442755F}"/>
              </a:ext>
            </a:extLst>
          </p:cNvPr>
          <p:cNvSpPr txBox="1"/>
          <p:nvPr/>
        </p:nvSpPr>
        <p:spPr>
          <a:xfrm>
            <a:off x="641350" y="3344276"/>
            <a:ext cx="6096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For example)</a:t>
            </a:r>
          </a:p>
          <a:p>
            <a:r>
              <a:rPr lang="en-US" altLang="ko-KR" sz="2800" dirty="0"/>
              <a:t>	Index				:	543210</a:t>
            </a:r>
          </a:p>
          <a:p>
            <a:r>
              <a:rPr lang="en-US" altLang="ko-KR" sz="2800" dirty="0"/>
              <a:t>	Before 				:	001001</a:t>
            </a:r>
          </a:p>
          <a:p>
            <a:r>
              <a:rPr lang="en-US" altLang="ko-KR" sz="2800" dirty="0"/>
              <a:t>	Remembering	:	001001</a:t>
            </a:r>
          </a:p>
          <a:p>
            <a:r>
              <a:rPr lang="en-US" altLang="ko-KR" sz="2800" dirty="0"/>
              <a:t>	New					:	011010</a:t>
            </a:r>
          </a:p>
          <a:p>
            <a:r>
              <a:rPr lang="en-US" altLang="ko-KR" sz="2800" dirty="0"/>
              <a:t>	=&gt; 	Extract		:	010011</a:t>
            </a:r>
            <a:endParaRPr lang="ko-KR" alt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F67937-7B81-ED11-AB62-5AAE33E1640E}"/>
              </a:ext>
            </a:extLst>
          </p:cNvPr>
          <p:cNvSpPr txBox="1"/>
          <p:nvPr/>
        </p:nvSpPr>
        <p:spPr>
          <a:xfrm>
            <a:off x="7181850" y="1905000"/>
            <a:ext cx="43688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	Extract = 010010</a:t>
            </a:r>
          </a:p>
          <a:p>
            <a:r>
              <a:rPr lang="en-US" altLang="ko-KR" sz="2800" dirty="0"/>
              <a:t>And</a:t>
            </a:r>
          </a:p>
          <a:p>
            <a:r>
              <a:rPr lang="en-US" altLang="ko-KR" sz="2800" dirty="0"/>
              <a:t>	New = 011011</a:t>
            </a:r>
          </a:p>
          <a:p>
            <a:r>
              <a:rPr lang="en-US" altLang="ko-KR" sz="2800" dirty="0"/>
              <a:t>Then you can expect</a:t>
            </a:r>
          </a:p>
          <a:p>
            <a:r>
              <a:rPr lang="en-US" altLang="ko-KR" sz="2800" dirty="0"/>
              <a:t>	[4] up triggered</a:t>
            </a:r>
          </a:p>
          <a:p>
            <a:r>
              <a:rPr lang="en-US" altLang="ko-KR" sz="2800" dirty="0"/>
              <a:t>	[1] up </a:t>
            </a:r>
            <a:r>
              <a:rPr lang="en-US" altLang="ko-KR" sz="2800" dirty="0" err="1"/>
              <a:t>triggerd</a:t>
            </a:r>
            <a:endParaRPr lang="en-US" altLang="ko-KR" sz="2800" dirty="0"/>
          </a:p>
          <a:p>
            <a:r>
              <a:rPr lang="en-US" altLang="ko-KR" sz="2800" dirty="0"/>
              <a:t>	[0] down </a:t>
            </a:r>
            <a:r>
              <a:rPr lang="en-US" altLang="ko-KR" sz="2800" dirty="0" err="1"/>
              <a:t>triggerd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00943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2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7C832BF-F35B-FC62-DF88-DD559D71B5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6DF7AF-017F-94E4-5B2D-84A00F73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347999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2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B39992-99D2-837D-D6D6-0E898A807F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6DF7AF-017F-94E4-5B2D-84A00F73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2694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개체 틀 24" descr="디지털 그래프 화면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25" b="285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11" name="제목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4400" dirty="0"/>
              <a:t>Introduction</a:t>
            </a:r>
          </a:p>
        </p:txBody>
      </p:sp>
      <p:sp>
        <p:nvSpPr>
          <p:cNvPr id="53" name="Content Placeholder 3">
            <a:extLst>
              <a:ext uri="{FF2B5EF4-FFF2-40B4-BE49-F238E27FC236}">
                <a16:creationId xmlns:a16="http://schemas.microsoft.com/office/drawing/2014/main" id="{23A5C9E9-38FF-AD03-41FF-A5469A0BBE1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41413" y="2666999"/>
            <a:ext cx="9905998" cy="31242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buFont typeface="Arial"/>
              <a:buChar char="•"/>
            </a:pPr>
            <a:r>
              <a:rPr lang="en-US" dirty="0"/>
              <a:t>git hub</a:t>
            </a:r>
          </a:p>
          <a:p>
            <a:pPr latinLnBrk="0"/>
            <a:r>
              <a:rPr lang="en-US" altLang="ko-KR" b="1" dirty="0"/>
              <a:t>	</a:t>
            </a:r>
            <a:r>
              <a:rPr lang="en-US" altLang="ko-KR" b="1" dirty="0">
                <a:hlinkClick r:id="rId5"/>
              </a:rPr>
              <a:t>https://github.com/sanggusbab/DgtSys_RhythmGame.git</a:t>
            </a:r>
            <a:endParaRPr lang="en-US" altLang="ko-KR" b="1" dirty="0"/>
          </a:p>
          <a:p>
            <a:pPr latinLnBrk="0"/>
            <a:endParaRPr lang="en-US" altLang="ko-KR" b="1" dirty="0"/>
          </a:p>
          <a:p>
            <a:pPr latinLnBrk="0">
              <a:buFont typeface="Arial"/>
              <a:buChar char="•"/>
            </a:pPr>
            <a:r>
              <a:rPr lang="ko-KR" altLang="en-US" b="0" dirty="0"/>
              <a:t>처음에는 회로의 상태도 변화만으로 구현하려고 하였으나 기능이 추가될수록 기하급수록으로 복잡도가 올라갔다</a:t>
            </a:r>
            <a:r>
              <a:rPr lang="en-US" altLang="ko-KR" b="0" dirty="0"/>
              <a:t>. -&gt; CPU </a:t>
            </a:r>
            <a:r>
              <a:rPr lang="ko-KR" altLang="en-US" b="0" dirty="0"/>
              <a:t>설계를 사용한 후에는 동작 회로</a:t>
            </a:r>
            <a:r>
              <a:rPr lang="en-US" altLang="ko-KR" b="0" dirty="0"/>
              <a:t>(</a:t>
            </a:r>
            <a:r>
              <a:rPr lang="ko-KR" altLang="en-US" b="0" dirty="0"/>
              <a:t>프로그램</a:t>
            </a:r>
            <a:r>
              <a:rPr lang="en-US" altLang="ko-KR" b="0" dirty="0"/>
              <a:t>?)</a:t>
            </a:r>
            <a:r>
              <a:rPr lang="ko-KR" altLang="en-US" b="0" dirty="0"/>
              <a:t>의 제작 유연성이 증가함</a:t>
            </a:r>
            <a:r>
              <a:rPr lang="en-US" altLang="ko-KR" b="0" dirty="0"/>
              <a:t>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prstClr val="white">
                    <a:lumMod val="75000"/>
                  </a:prstClr>
                </a:solidFill>
              </a:rPr>
              <a:pPr defTabSz="914400">
                <a:spcAft>
                  <a:spcPts val="600"/>
                </a:spcAft>
              </a:pPr>
              <a:t>3</a:t>
            </a:fld>
            <a:endParaRPr lang="en-US" altLang="ko-KR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0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2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B6AB05-C86B-93D9-212B-00EE56F1FD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6DF7AF-017F-94E4-5B2D-84A00F73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429802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2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6DF7AF-017F-94E4-5B2D-84A00F73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 altLang="ko-KR">
              <a:solidFill>
                <a:srgbClr val="BFBFBF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4A9A0E6-D3E2-8B2B-E9B1-E7CE1AA8F3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0474007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2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9DAB18-A712-0E8C-6966-64E80B659A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36225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02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193C3695-4F5E-1A1B-7056-6C5D0A88E1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637007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3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42DAFD-6218-CE95-C092-E91E120F69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34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636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5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89F6DD-C2E3-1DC6-A408-809A1FDCF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35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26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5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8A9314-D125-4CF2-5FA0-7E74DC2A04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36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99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8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C6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3F5692-7DC5-6ED1-E23C-FEDC217DA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smtClean="0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37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17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33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F2CE8E-BF23-3A79-D83E-1511610649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40" r="1" b="2798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38</a:t>
            </a:fld>
            <a:endParaRPr lang="en-US" altLang="ko-KR">
              <a:solidFill>
                <a:srgbClr val="BFBFBF"/>
              </a:solidFill>
            </a:endParaRPr>
          </a:p>
        </p:txBody>
      </p:sp>
      <p:sp>
        <p:nvSpPr>
          <p:cNvPr id="5" name="부제목 11">
            <a:extLst>
              <a:ext uri="{FF2B5EF4-FFF2-40B4-BE49-F238E27FC236}">
                <a16:creationId xmlns:a16="http://schemas.microsoft.com/office/drawing/2014/main" id="{E6B29BE0-133C-9AC5-7F42-10BF1CCBDC7D}"/>
              </a:ext>
            </a:extLst>
          </p:cNvPr>
          <p:cNvSpPr txBox="1">
            <a:spLocks/>
          </p:cNvSpPr>
          <p:nvPr/>
        </p:nvSpPr>
        <p:spPr>
          <a:xfrm>
            <a:off x="3031698" y="687740"/>
            <a:ext cx="8220457" cy="10112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800" b="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400" b="1" dirty="0"/>
              <a:t>Memory Data Too many!!</a:t>
            </a:r>
            <a:endParaRPr lang="ko-KR" altLang="en-US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436BD5-3B75-BADB-49A6-B91725D00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244" y="1875647"/>
            <a:ext cx="5738956" cy="34771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E9BE4D8-8188-01B0-3E9E-B3BB6465E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523" y="5457334"/>
            <a:ext cx="4650993" cy="7129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AC560A-9FDF-94DC-18FC-722323A74028}"/>
              </a:ext>
            </a:extLst>
          </p:cNvPr>
          <p:cNvSpPr txBox="1"/>
          <p:nvPr/>
        </p:nvSpPr>
        <p:spPr>
          <a:xfrm>
            <a:off x="7527382" y="2865735"/>
            <a:ext cx="380896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0000"/>
                </a:solidFill>
              </a:rPr>
              <a:t>Compile Failed</a:t>
            </a:r>
          </a:p>
          <a:p>
            <a:pPr algn="ctr"/>
            <a:r>
              <a:rPr lang="en-US" altLang="ko-KR" sz="2800" b="1" dirty="0">
                <a:solidFill>
                  <a:srgbClr val="FF0000"/>
                </a:solidFill>
              </a:rPr>
              <a:t>(Overloading Error!)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39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부제목 11">
            <a:extLst>
              <a:ext uri="{FF2B5EF4-FFF2-40B4-BE49-F238E27FC236}">
                <a16:creationId xmlns:a16="http://schemas.microsoft.com/office/drawing/2014/main" id="{87B3AE3E-CF05-F704-C846-F70E96227C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8199" y="927267"/>
            <a:ext cx="3325486" cy="1841333"/>
          </a:xfrm>
        </p:spPr>
        <p:txBody>
          <a:bodyPr>
            <a:normAutofit lnSpcReduction="10000"/>
          </a:bodyPr>
          <a:lstStyle/>
          <a:p>
            <a:r>
              <a:rPr lang="en-US" altLang="ko-KR" sz="5400" b="1" dirty="0" err="1"/>
              <a:t>TestBench</a:t>
            </a:r>
            <a:endParaRPr lang="en-US" altLang="ko-KR" sz="5400" b="1" dirty="0"/>
          </a:p>
          <a:p>
            <a:endParaRPr lang="en-US" altLang="ko-KR" sz="2400" b="1" dirty="0"/>
          </a:p>
          <a:p>
            <a:r>
              <a:rPr lang="en-US" altLang="ko-KR" sz="2400" dirty="0"/>
              <a:t>By Interrupting</a:t>
            </a:r>
            <a:endParaRPr lang="ko-KR" altLang="en-US" sz="24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A74BDD9-3F2B-0AF5-E0A0-352B84B80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15" y="385328"/>
            <a:ext cx="7754580" cy="608734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/>
              <a:pPr>
                <a:spcAft>
                  <a:spcPts val="600"/>
                </a:spcAft>
              </a:pPr>
              <a:t>39</a:t>
            </a:fld>
            <a:endParaRPr lang="en-US" altLang="ko-KR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DDC27CC-AF56-D788-D32D-AC86AC186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865" y="3429000"/>
            <a:ext cx="7468060" cy="2128519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04830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4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4E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E85AD4-B1C7-B781-D179-EA62A3C2C5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18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B03654-3710-2C97-A57E-0DA5E8581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smtClean="0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33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8">
            <a:extLst>
              <a:ext uri="{FF2B5EF4-FFF2-40B4-BE49-F238E27FC236}">
                <a16:creationId xmlns:a16="http://schemas.microsoft.com/office/drawing/2014/main" id="{A5CC7642-147C-4751-9A46-185183B96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B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20B8B1-17DA-1E24-F204-DF6A401B58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0" b="-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6B07C-BD10-3CC6-0915-51E1AD45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smtClean="0">
                <a:solidFill>
                  <a:srgbClr val="BFBFBF"/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US" alt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71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45137E6-F0D7-A36D-AD9B-A058BE0D518F}"/>
              </a:ext>
            </a:extLst>
          </p:cNvPr>
          <p:cNvSpPr txBox="1"/>
          <p:nvPr/>
        </p:nvSpPr>
        <p:spPr>
          <a:xfrm>
            <a:off x="843154" y="4336331"/>
            <a:ext cx="9349358" cy="2090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In Folder “.\</a:t>
            </a:r>
            <a:r>
              <a:rPr lang="en-US" altLang="ko-KR" sz="24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S‫imulation_Capture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” Files about Simulation Exist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endParaRPr lang="en-US" altLang="ko-KR" sz="24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		Wave Capture files(</a:t>
            </a:r>
            <a:r>
              <a:rPr lang="en-US" altLang="ko-KR" sz="24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png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)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		</a:t>
            </a:r>
            <a:r>
              <a:rPr lang="en-US" altLang="ko-KR" sz="24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vslm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file(</a:t>
            </a:r>
            <a:r>
              <a:rPr lang="en-US" altLang="ko-KR" sz="24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wlf</a:t>
            </a:r>
            <a:r>
              <a:rPr lang="en-US" altLang="ko-KR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)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41</a:t>
            </a:fld>
            <a:endParaRPr lang="en-US" altLang="ko-KR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4640610-AC84-1899-4240-9CD953D81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68" y="285116"/>
            <a:ext cx="11564663" cy="372960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232402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42</a:t>
            </a:fld>
            <a:endParaRPr 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4E4C80-7B90-4F80-95B5-FC3F19B2A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7692"/>
            <a:ext cx="12192000" cy="39226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00_0ms_50ms_semilongterm.png</a:t>
            </a:r>
          </a:p>
        </p:txBody>
      </p:sp>
    </p:spTree>
    <p:extLst>
      <p:ext uri="{BB962C8B-B14F-4D97-AF65-F5344CB8AC3E}">
        <p14:creationId xmlns:p14="http://schemas.microsoft.com/office/powerpoint/2010/main" val="89341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43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01_0sec_7sec_longterm.png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09BECA-B3FD-1320-3511-07E80ED1B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9737"/>
            <a:ext cx="12192000" cy="391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8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44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02_4sec_10sec_longterm.png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50E482-63B7-F8C5-BE65-473A0A38A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2049"/>
            <a:ext cx="12192000" cy="393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1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45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03_32us_GraphicChanged.png</a:t>
            </a:r>
            <a:endParaRPr lang="ko-KR" altLang="en-US" dirty="0"/>
          </a:p>
        </p:txBody>
      </p:sp>
      <p:pic>
        <p:nvPicPr>
          <p:cNvPr id="4" name="그림 3" descr="건물, 컴퓨터이(가) 표시된 사진&#10;&#10;자동 생성된 설명">
            <a:extLst>
              <a:ext uri="{FF2B5EF4-FFF2-40B4-BE49-F238E27FC236}">
                <a16:creationId xmlns:a16="http://schemas.microsoft.com/office/drawing/2014/main" id="{C69ECD82-9811-811C-0E78-0C0F71AAD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8298"/>
            <a:ext cx="12192000" cy="392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2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46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04_32us_GraphicChanged_Enlarged.png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15BF43-16E3-5B1B-1CFE-368A05680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1228"/>
            <a:ext cx="12192000" cy="391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2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47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05_01_WindowStatusChanged.png</a:t>
            </a:r>
            <a:endParaRPr lang="ko-KR" altLang="en-US" dirty="0"/>
          </a:p>
        </p:txBody>
      </p:sp>
      <p:pic>
        <p:nvPicPr>
          <p:cNvPr id="8" name="그림 7" descr="컴퓨터이(가) 표시된 사진&#10;&#10;자동 생성된 설명">
            <a:extLst>
              <a:ext uri="{FF2B5EF4-FFF2-40B4-BE49-F238E27FC236}">
                <a16:creationId xmlns:a16="http://schemas.microsoft.com/office/drawing/2014/main" id="{523691EF-CC47-71D7-E259-B9F3EC587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4595"/>
            <a:ext cx="12192000" cy="392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37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48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05_02_WindowStatusChanged.png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E286A98-BF78-1109-AAB7-FDE94BC8E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8687"/>
            <a:ext cx="12192000" cy="392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1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49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05_03_WindowStatusChanged.png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1ABE9C-D5CB-1D8E-63A2-E03B70BCB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9239"/>
            <a:ext cx="12192000" cy="391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6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368301"/>
            <a:ext cx="3565524" cy="1346200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 rtl="0"/>
            <a:r>
              <a:rPr lang="en-US" altLang="ko-KR" kern="1200" dirty="0"/>
              <a:t>Environment</a:t>
            </a:r>
            <a:br>
              <a:rPr lang="en-US" altLang="ko-KR" kern="1200" dirty="0"/>
            </a:br>
            <a:r>
              <a:rPr lang="en-US" altLang="ko-KR" kern="1200" dirty="0"/>
              <a:t>(Verilog HDL)</a:t>
            </a:r>
            <a:endParaRPr lang="ko-KR" kern="1200" dirty="0"/>
          </a:p>
        </p:txBody>
      </p:sp>
      <p:sp>
        <p:nvSpPr>
          <p:cNvPr id="16" name="부제목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2019300"/>
            <a:ext cx="3565524" cy="4470400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buNone/>
            </a:pPr>
            <a:r>
              <a:rPr lang="en-US" altLang="ko-KR" kern="1200" dirty="0" err="1"/>
              <a:t>ButtonSwitch</a:t>
            </a:r>
            <a:r>
              <a:rPr lang="en-US" altLang="ko-KR" kern="1200" dirty="0"/>
              <a:t>(123456789</a:t>
            </a:r>
            <a:r>
              <a:rPr lang="ko-KR" altLang="en-US" kern="1200" dirty="0"/>
              <a:t>*</a:t>
            </a:r>
            <a:r>
              <a:rPr lang="en-US" altLang="ko-KR" kern="1200" dirty="0"/>
              <a:t>0#)</a:t>
            </a:r>
          </a:p>
          <a:p>
            <a:pPr marL="0" indent="0" rtl="0">
              <a:buNone/>
            </a:pPr>
            <a:r>
              <a:rPr lang="en-US" altLang="ko-KR" kern="1200" dirty="0" err="1"/>
              <a:t>DipSwitch</a:t>
            </a:r>
            <a:r>
              <a:rPr lang="en-US" altLang="ko-KR" kern="1200" dirty="0"/>
              <a:t>(12345678)</a:t>
            </a:r>
          </a:p>
          <a:p>
            <a:pPr marL="0" indent="0" rtl="0">
              <a:buNone/>
            </a:pPr>
            <a:r>
              <a:rPr lang="en-US" altLang="ko-KR" kern="1200" dirty="0"/>
              <a:t>LED_RGB(12bit)</a:t>
            </a:r>
          </a:p>
          <a:p>
            <a:pPr marL="0" indent="0" rtl="0">
              <a:buNone/>
            </a:pPr>
            <a:r>
              <a:rPr lang="en-US" altLang="ko-KR" kern="1200" dirty="0"/>
              <a:t>LED_SEG(</a:t>
            </a:r>
            <a:r>
              <a:rPr lang="en-US" altLang="ko-KR" kern="1200" dirty="0" err="1"/>
              <a:t>abcdefg,dp</a:t>
            </a:r>
            <a:r>
              <a:rPr lang="en-US" altLang="ko-KR" kern="1200" dirty="0"/>
              <a:t>)</a:t>
            </a:r>
          </a:p>
          <a:p>
            <a:pPr marL="0" indent="0" rtl="0">
              <a:buNone/>
            </a:pPr>
            <a:r>
              <a:rPr lang="en-US" altLang="ko-KR" kern="1200" dirty="0"/>
              <a:t>LED_A_SEG(</a:t>
            </a:r>
            <a:r>
              <a:rPr lang="en-US" altLang="ko-KR" kern="1200" dirty="0" err="1"/>
              <a:t>abcdefg,dp</a:t>
            </a:r>
            <a:r>
              <a:rPr lang="en-US" altLang="ko-KR" kern="1200" dirty="0"/>
              <a:t>)</a:t>
            </a:r>
          </a:p>
          <a:p>
            <a:pPr marL="0" indent="0" rtl="0">
              <a:buNone/>
            </a:pPr>
            <a:r>
              <a:rPr lang="en-US" altLang="ko-KR" kern="1200" dirty="0"/>
              <a:t>LED_A_COM(12345678)</a:t>
            </a:r>
          </a:p>
          <a:p>
            <a:pPr marL="0" indent="0" rtl="0">
              <a:buNone/>
            </a:pPr>
            <a:r>
              <a:rPr lang="en-US" altLang="ko-KR" kern="1200" dirty="0"/>
              <a:t>LED(12345678)</a:t>
            </a:r>
          </a:p>
          <a:p>
            <a:pPr marL="0" indent="0" rtl="0">
              <a:buNone/>
            </a:pPr>
            <a:r>
              <a:rPr lang="en-US" altLang="ko-KR" kern="1200" dirty="0"/>
              <a:t>PIEZO, CLK</a:t>
            </a:r>
          </a:p>
        </p:txBody>
      </p:sp>
      <p:sp>
        <p:nvSpPr>
          <p:cNvPr id="4" name="슬라이드 번호 개체 틀 3" hidden="1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499725" y="6507163"/>
            <a:ext cx="1692275" cy="153987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rtl="0">
                <a:spcAft>
                  <a:spcPts val="600"/>
                </a:spcAft>
              </a:pPr>
              <a:t>5</a:t>
            </a:fld>
            <a:endParaRPr 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ACBDEB-5AB1-9E5F-B343-797EE29A3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9453"/>
            <a:ext cx="7452360" cy="4639093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544F0A-53B4-E6FE-BC78-A8E7E260E242}"/>
              </a:ext>
            </a:extLst>
          </p:cNvPr>
          <p:cNvSpPr txBox="1"/>
          <p:nvPr/>
        </p:nvSpPr>
        <p:spPr>
          <a:xfrm>
            <a:off x="627063" y="6120368"/>
            <a:ext cx="60942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rtl="0">
              <a:buNone/>
            </a:pPr>
            <a:r>
              <a:rPr lang="en-US" altLang="ko-KR" sz="2400" kern="1200" dirty="0"/>
              <a:t>hbe-combo2 board</a:t>
            </a:r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50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05_04_WindowStatusChanged.png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7F22AD-3788-30E3-1F80-ADB5C0B68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5094"/>
            <a:ext cx="12192000" cy="392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4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51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07_KeyInterruptHandlerShow.png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CF4E4F-6225-E703-A338-4D3004FEB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5645"/>
            <a:ext cx="12192000" cy="392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11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52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altLang="ko-KR" dirty="0"/>
              <a:t>09_OperationSystemLoopStart_at_2us.png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ADB8EF-63A8-36CC-73D9-F9FF70776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9356"/>
            <a:ext cx="12192000" cy="393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6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53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10_albetosee_detail_PC_veryenlarged.png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08136A-24A2-464B-CF39-ECF2E3885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2890"/>
            <a:ext cx="12192000" cy="391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6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54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11_versus_2ms_timetrigger.png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3DE637-4F89-DDA2-E718-8B4432179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4261"/>
            <a:ext cx="12192000" cy="394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2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55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12_versus_3ms_timetrigger.png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E0E12D-6383-C7E3-31A3-0DE6D0037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3387"/>
            <a:ext cx="12192000" cy="391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77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56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13_Option7_Resumetrigger_Ongame.png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F21D70-101E-3EB1-956D-2E65E7F72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4493"/>
            <a:ext cx="12192000" cy="392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5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57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14_Option7_Pausetrigger_Ongame.png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7FA83F-A8B8-9E75-EEA2-A42AC3912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6106"/>
            <a:ext cx="12192000" cy="398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0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58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15_Ongame_1sec_PiezoShow.png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237EB6-0085-167E-4F43-CB6C11A42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4439"/>
            <a:ext cx="12192000" cy="390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59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16_Ongame_2sec_PiezoShow.png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006123-2CE3-5E0F-A265-4D02D90F4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6091"/>
            <a:ext cx="12192000" cy="392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0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643" y="609600"/>
            <a:ext cx="6743767" cy="1905000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/>
              <a:t>Status Diagram</a:t>
            </a:r>
            <a:endParaRPr lang="ko-KR" dirty="0"/>
          </a:p>
        </p:txBody>
      </p:sp>
      <p:pic>
        <p:nvPicPr>
          <p:cNvPr id="12" name="Picture 8" descr="Graph">
            <a:extLst>
              <a:ext uri="{FF2B5EF4-FFF2-40B4-BE49-F238E27FC236}">
                <a16:creationId xmlns:a16="http://schemas.microsoft.com/office/drawing/2014/main" id="{FEC50F29-D635-D276-F81B-91D8838489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12" r="39778"/>
          <a:stretch/>
        </p:blipFill>
        <p:spPr>
          <a:xfrm>
            <a:off x="257590" y="10"/>
            <a:ext cx="347952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C7D944-BAE8-72CF-12E8-44D65484B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643" y="2666999"/>
            <a:ext cx="7046844" cy="3415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Box : Window Status</a:t>
            </a:r>
          </a:p>
          <a:p>
            <a:pPr marL="0" indent="0">
              <a:buNone/>
            </a:pPr>
            <a:r>
              <a:rPr lang="en-US" altLang="ko-KR" dirty="0" err="1"/>
              <a:t>Box_Name</a:t>
            </a:r>
            <a:r>
              <a:rPr lang="en-US" altLang="ko-KR" dirty="0"/>
              <a:t> : abstract Window Description</a:t>
            </a:r>
          </a:p>
          <a:p>
            <a:pPr marL="0" indent="0">
              <a:buNone/>
            </a:pPr>
            <a:r>
              <a:rPr lang="en-US" altLang="ko-KR" dirty="0"/>
              <a:t>Arrow : </a:t>
            </a:r>
            <a:r>
              <a:rPr lang="en-US" altLang="ko-KR" dirty="0" err="1"/>
              <a:t>KeyTrigger</a:t>
            </a:r>
            <a:r>
              <a:rPr lang="ko-KR" altLang="en-US" dirty="0"/>
              <a:t>에 따른 </a:t>
            </a:r>
            <a:r>
              <a:rPr lang="en-US" altLang="ko-KR" dirty="0"/>
              <a:t>Window Status </a:t>
            </a:r>
            <a:r>
              <a:rPr lang="ko-KR" altLang="en-US" dirty="0"/>
              <a:t>이동성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rtl="0">
                <a:spcAft>
                  <a:spcPts val="600"/>
                </a:spcAft>
              </a:pPr>
              <a:t>6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74028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60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17_Ongame_3sec_PiezoShow.png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E5DE45-D58B-14E0-F181-DE0D1390E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4544"/>
            <a:ext cx="12192000" cy="392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61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18_Ongame_4sec_PiezoShow.png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A8B45D-5D68-3DD1-65DC-5E961A3B1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2598"/>
            <a:ext cx="12192000" cy="393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0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62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19_Ongame_5sec_PiezoShow.png</a:t>
            </a: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FEC137D-9254-28F8-2C01-846FD8285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5369"/>
            <a:ext cx="12192000" cy="396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8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63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20_Ongame_6sec_PiezoShow.png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780A9C-61DF-6A06-A8E7-737BA3F22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3046"/>
            <a:ext cx="12192000" cy="399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72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64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21_Ongame_7sec_PiezoShow.png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99D5C5-C819-1567-86EC-E410CC520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2548"/>
            <a:ext cx="12192000" cy="393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58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65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22_Ongame_8sec_PiezoShow.png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9AB748-A07C-D99C-A78D-98A1FF7E2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6143"/>
            <a:ext cx="12192000" cy="392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54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66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23_Ongame_9sec_PiezoShow.png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122442-06C1-5739-98C0-E02988630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8687"/>
            <a:ext cx="12192000" cy="392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7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pPr rtl="0"/>
              <a:t>67</a:t>
            </a:fld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D28D-8BD4-6A85-414B-147C1A0F1561}"/>
              </a:ext>
            </a:extLst>
          </p:cNvPr>
          <p:cNvSpPr txBox="1"/>
          <p:nvPr/>
        </p:nvSpPr>
        <p:spPr>
          <a:xfrm>
            <a:off x="417445" y="451438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24_Ongame_lastsec_PiezoShow.png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724861-B222-3B1B-7E7B-3717A249C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4544"/>
            <a:ext cx="12192000" cy="392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2A423-2E9B-1429-51E5-A37A4DB9A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90598"/>
          </a:xfrm>
        </p:spPr>
        <p:txBody>
          <a:bodyPr anchor="t">
            <a:normAutofit/>
          </a:bodyPr>
          <a:lstStyle/>
          <a:p>
            <a:pPr algn="ctr"/>
            <a:r>
              <a:rPr lang="ko-KR" altLang="en-US" sz="4000"/>
              <a:t>고찰 </a:t>
            </a:r>
            <a:r>
              <a:rPr lang="en-US" altLang="ko-KR" sz="4000"/>
              <a:t>01</a:t>
            </a:r>
            <a:endParaRPr lang="ko-KR" altLang="en-US" sz="4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71A8BF-CE9D-5578-FC96-C9B1ED5A7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00199"/>
            <a:ext cx="9905998" cy="3396660"/>
          </a:xfrm>
        </p:spPr>
        <p:txBody>
          <a:bodyPr>
            <a:normAutofit/>
          </a:bodyPr>
          <a:lstStyle/>
          <a:p>
            <a:r>
              <a:rPr lang="ko-KR" altLang="en-US" kern="1200" dirty="0"/>
              <a:t>예상과 달리 많은 수의 </a:t>
            </a:r>
            <a:r>
              <a:rPr lang="en-US" altLang="ko-KR" kern="1200" dirty="0"/>
              <a:t>reg</a:t>
            </a:r>
            <a:r>
              <a:rPr lang="ko-KR" altLang="en-US" kern="1200" dirty="0"/>
              <a:t>는 </a:t>
            </a:r>
            <a:r>
              <a:rPr lang="en-US" altLang="ko-KR" kern="1200" dirty="0"/>
              <a:t>FPGA</a:t>
            </a:r>
            <a:r>
              <a:rPr lang="ko-KR" altLang="en-US" kern="1200" dirty="0"/>
              <a:t>의 </a:t>
            </a:r>
            <a:r>
              <a:rPr lang="en-US" altLang="ko-KR" kern="1200" dirty="0"/>
              <a:t>gate</a:t>
            </a:r>
            <a:r>
              <a:rPr lang="ko-KR" altLang="en-US" kern="1200" dirty="0"/>
              <a:t>들로 구성하기 어려운 모양이었다</a:t>
            </a:r>
            <a:r>
              <a:rPr lang="en-US" altLang="ko-KR" kern="1200" dirty="0"/>
              <a:t>.</a:t>
            </a:r>
          </a:p>
          <a:p>
            <a:r>
              <a:rPr lang="ko-KR" altLang="en-US" kern="1200" dirty="0"/>
              <a:t>이를 </a:t>
            </a:r>
            <a:r>
              <a:rPr lang="en-US" altLang="ko-KR" kern="1200" dirty="0"/>
              <a:t>hbe-combo2 board</a:t>
            </a:r>
            <a:r>
              <a:rPr lang="en-US" altLang="ko-KR" dirty="0"/>
              <a:t> </a:t>
            </a:r>
            <a:r>
              <a:rPr lang="ko-KR" altLang="en-US" dirty="0"/>
              <a:t>에 내장된 </a:t>
            </a:r>
            <a:r>
              <a:rPr lang="en-US" altLang="ko-KR" dirty="0"/>
              <a:t>SRAM</a:t>
            </a:r>
            <a:r>
              <a:rPr lang="ko-KR" altLang="en-US" dirty="0"/>
              <a:t>을 이용하여 해결할 수 있을 거 같았다</a:t>
            </a:r>
            <a:r>
              <a:rPr lang="en-US" altLang="ko-KR" dirty="0"/>
              <a:t>.</a:t>
            </a:r>
          </a:p>
          <a:p>
            <a:r>
              <a:rPr lang="ko-KR" altLang="en-US" kern="1200" dirty="0"/>
              <a:t>방법은 아래와 같다</a:t>
            </a:r>
            <a:r>
              <a:rPr lang="en-US" altLang="ko-KR" kern="1200" dirty="0"/>
              <a:t>.</a:t>
            </a:r>
          </a:p>
          <a:p>
            <a:pPr marL="457200" indent="-457200">
              <a:buAutoNum type="arabicPeriod"/>
            </a:pPr>
            <a:r>
              <a:rPr lang="en-US" altLang="ko-KR" kern="1200" dirty="0"/>
              <a:t>SRAM</a:t>
            </a:r>
            <a:r>
              <a:rPr lang="ko-KR" altLang="en-US" kern="1200" dirty="0"/>
              <a:t>에 원해는 메모리 값을 쓰는 펌웨어를 만들다 </a:t>
            </a:r>
            <a:r>
              <a:rPr lang="en-US" altLang="ko-KR" kern="1200" dirty="0"/>
              <a:t>(Verilog)</a:t>
            </a:r>
          </a:p>
          <a:p>
            <a:pPr marL="457200" indent="-457200">
              <a:buAutoNum type="arabicPeriod"/>
            </a:pPr>
            <a:r>
              <a:rPr lang="en-US" altLang="ko-KR" dirty="0"/>
              <a:t>FPGA</a:t>
            </a:r>
            <a:r>
              <a:rPr lang="ko-KR" altLang="en-US" dirty="0"/>
              <a:t>에 메모리 펌웨어를 업로드한다</a:t>
            </a:r>
            <a:r>
              <a:rPr lang="en-US" altLang="ko-KR" dirty="0"/>
              <a:t>.</a:t>
            </a:r>
          </a:p>
          <a:p>
            <a:pPr marL="457200" indent="-457200">
              <a:buAutoNum type="arabicPeriod"/>
            </a:pPr>
            <a:r>
              <a:rPr lang="en-US" altLang="ko-KR" kern="1200" dirty="0"/>
              <a:t>CPU</a:t>
            </a:r>
            <a:r>
              <a:rPr lang="ko-KR" altLang="en-US" kern="1200" dirty="0"/>
              <a:t>아키텍처를 업로드한다</a:t>
            </a:r>
            <a:r>
              <a:rPr lang="en-US" altLang="ko-KR" kern="1200" dirty="0"/>
              <a:t>.</a:t>
            </a:r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E88A2CF0-EEEA-4EBA-876E-6521DF75D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87297"/>
            <a:ext cx="12192000" cy="1570704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23B8DCDE-0295-4B08-88C9-5E6D9560C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5287297"/>
            <a:ext cx="12192000" cy="466406"/>
          </a:xfrm>
          <a:prstGeom prst="rect">
            <a:avLst/>
          </a:prstGeom>
          <a:gradFill>
            <a:gsLst>
              <a:gs pos="0">
                <a:srgbClr val="0D0D0D"/>
              </a:gs>
              <a:gs pos="100000">
                <a:srgbClr val="000000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757D1C-8139-4BDF-A28F-418158B4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87297"/>
            <a:ext cx="12192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 rtl="0">
                <a:spcAft>
                  <a:spcPts val="600"/>
                </a:spcAft>
              </a:pPr>
              <a:t>68</a:t>
            </a:fld>
            <a:endParaRPr 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04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2A423-2E9B-1429-51E5-A37A4DB9A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ko-KR" altLang="en-US" sz="2800"/>
              <a:t>고찰 </a:t>
            </a:r>
            <a:r>
              <a:rPr lang="en-US" altLang="ko-KR" sz="2800"/>
              <a:t>01</a:t>
            </a:r>
            <a:r>
              <a:rPr lang="ko-KR" altLang="en-US" sz="2800"/>
              <a:t>의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71A8BF-CE9D-5578-FC96-C9B1ED5A7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r>
              <a:rPr lang="en-US" altLang="ko-KR" sz="1800" kern="1200"/>
              <a:t>FPGA</a:t>
            </a:r>
            <a:r>
              <a:rPr lang="ko-KR" altLang="en-US" sz="1800" kern="1200"/>
              <a:t>의 </a:t>
            </a:r>
            <a:r>
              <a:rPr lang="en-US" altLang="ko-KR" sz="1800" kern="1200"/>
              <a:t>SRAM</a:t>
            </a:r>
            <a:r>
              <a:rPr lang="ko-KR" altLang="en-US" sz="1800" kern="1200"/>
              <a:t>에 연결된</a:t>
            </a:r>
            <a:r>
              <a:rPr lang="en-US" altLang="ko-KR" sz="1800" kern="1200"/>
              <a:t> PIN</a:t>
            </a:r>
            <a:r>
              <a:rPr lang="ko-KR" altLang="en-US" sz="1800" kern="1200"/>
              <a:t>을 이용하여 </a:t>
            </a:r>
            <a:r>
              <a:rPr lang="en-US" altLang="ko-KR" sz="1800" kern="1200"/>
              <a:t>SRAM</a:t>
            </a:r>
            <a:r>
              <a:rPr lang="ko-KR" altLang="en-US" sz="1800" kern="1200"/>
              <a:t>에 업로드하는 것까지는 가능하다</a:t>
            </a:r>
            <a:r>
              <a:rPr lang="en-US" altLang="ko-KR" sz="1800" kern="1200"/>
              <a:t>.</a:t>
            </a:r>
          </a:p>
          <a:p>
            <a:r>
              <a:rPr lang="ko-KR" altLang="en-US" sz="1800"/>
              <a:t>하지만 메모리 업로드 이후 그 다음 새로운 </a:t>
            </a:r>
            <a:r>
              <a:rPr lang="en-US" altLang="ko-KR" sz="1800"/>
              <a:t>CPU</a:t>
            </a:r>
            <a:r>
              <a:rPr lang="ko-KR" altLang="en-US" sz="1800"/>
              <a:t>아키텍처</a:t>
            </a:r>
            <a:r>
              <a:rPr lang="en-US" altLang="ko-KR" sz="1800"/>
              <a:t>(</a:t>
            </a:r>
            <a:r>
              <a:rPr lang="ko-KR" altLang="en-US" sz="1800"/>
              <a:t>펌웨어</a:t>
            </a:r>
            <a:r>
              <a:rPr lang="en-US" altLang="ko-KR" sz="1800"/>
              <a:t>)</a:t>
            </a:r>
            <a:r>
              <a:rPr lang="ko-KR" altLang="en-US" sz="1800"/>
              <a:t>를 </a:t>
            </a:r>
            <a:r>
              <a:rPr lang="en-US" altLang="ko-KR" sz="1800"/>
              <a:t>FPGA</a:t>
            </a:r>
            <a:r>
              <a:rPr lang="ko-KR" altLang="en-US" sz="1800"/>
              <a:t>에 올린 순간 </a:t>
            </a:r>
            <a:r>
              <a:rPr lang="en-US" altLang="ko-KR" sz="1800" kern="1200"/>
              <a:t>hbe-combo2 board</a:t>
            </a:r>
            <a:r>
              <a:rPr lang="en-US" altLang="ko-KR" sz="1800"/>
              <a:t> </a:t>
            </a:r>
            <a:r>
              <a:rPr lang="ko-KR" altLang="en-US" sz="1800"/>
              <a:t>가 내장된 장치를 모두 초기화를 하는지 의문이다</a:t>
            </a:r>
            <a:r>
              <a:rPr lang="en-US" altLang="ko-KR" sz="1800"/>
              <a:t>.</a:t>
            </a:r>
            <a:endParaRPr lang="en-US" altLang="ko-KR" sz="1800" kern="120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rtl="0">
                <a:spcAft>
                  <a:spcPts val="600"/>
                </a:spcAft>
              </a:pPr>
              <a:t>69</a:t>
            </a:fld>
            <a:endParaRPr 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368796-017E-28A1-0BA4-2881AC7AD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4" y="778992"/>
            <a:ext cx="6916633" cy="4979975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08700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0">
            <a:extLst>
              <a:ext uri="{FF2B5EF4-FFF2-40B4-BE49-F238E27FC236}">
                <a16:creationId xmlns:a16="http://schemas.microsoft.com/office/drawing/2014/main" id="{7F45ECE5-A3F3-4055-A90B-041B81B57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16D23BC-2ACF-48DE-990E-0AEA1B3CC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B4E3D6A-A5E9-C969-C0B9-49D112936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43187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smtClean="0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altLang="ko-KR">
              <a:solidFill>
                <a:schemeClr val="tx2"/>
              </a:solidFill>
            </a:endParaRPr>
          </a:p>
        </p:txBody>
      </p:sp>
      <p:pic>
        <p:nvPicPr>
          <p:cNvPr id="20" name="Picture 0">
            <a:extLst>
              <a:ext uri="{FF2B5EF4-FFF2-40B4-BE49-F238E27FC236}">
                <a16:creationId xmlns:a16="http://schemas.microsoft.com/office/drawing/2014/main" id="{FCD05A41-4772-AAC8-CEDF-9C236CAA5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649236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64454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0">
            <a:extLst>
              <a:ext uri="{FF2B5EF4-FFF2-40B4-BE49-F238E27FC236}">
                <a16:creationId xmlns:a16="http://schemas.microsoft.com/office/drawing/2014/main" id="{C3213C9F-F1B6-4980-95B6-4F07946C5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5291665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C9CD52-83AB-A191-9BD0-1661497C2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868" y="811505"/>
            <a:ext cx="3631174" cy="5243574"/>
          </a:xfrm>
          <a:prstGeom prst="rect">
            <a:avLst/>
          </a:prstGeom>
        </p:spPr>
      </p:pic>
      <p:sp>
        <p:nvSpPr>
          <p:cNvPr id="23" name="Rectangle 12">
            <a:extLst>
              <a:ext uri="{FF2B5EF4-FFF2-40B4-BE49-F238E27FC236}">
                <a16:creationId xmlns:a16="http://schemas.microsoft.com/office/drawing/2014/main" id="{2AA28026-5AE8-4702-8944-83B64C486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5" y="643467"/>
            <a:ext cx="5291665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BBC7AF-2F36-AA35-207D-38E1184E9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864" y="1435440"/>
            <a:ext cx="5291665" cy="4273018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40477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 b="1" i="0" kern="1200" dirty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70</a:t>
            </a:fld>
            <a:endParaRPr lang="en-US" altLang="ko-KR" b="1" i="0" kern="1200" dirty="0">
              <a:solidFill>
                <a:schemeClr val="tx1">
                  <a:lumMod val="75000"/>
                </a:schemeClr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54F4A3A-9D0C-7A42-496D-DF07A38CE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5795" y="643467"/>
            <a:ext cx="3033801" cy="776967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SRAM IP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61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2A423-2E9B-1429-51E5-A37A4DB9A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90598"/>
          </a:xfrm>
        </p:spPr>
        <p:txBody>
          <a:bodyPr anchor="t">
            <a:normAutofit/>
          </a:bodyPr>
          <a:lstStyle/>
          <a:p>
            <a:pPr algn="ctr"/>
            <a:r>
              <a:rPr lang="ko-KR" altLang="en-US" sz="4000" dirty="0"/>
              <a:t>고찰 </a:t>
            </a:r>
            <a:r>
              <a:rPr lang="en-US" altLang="ko-KR" sz="4000" dirty="0"/>
              <a:t>02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71A8BF-CE9D-5578-FC96-C9B1ED5A7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00199"/>
            <a:ext cx="9905998" cy="3396660"/>
          </a:xfrm>
        </p:spPr>
        <p:txBody>
          <a:bodyPr>
            <a:normAutofit/>
          </a:bodyPr>
          <a:lstStyle/>
          <a:p>
            <a:r>
              <a:rPr lang="ko-KR" altLang="en-US" kern="1200" dirty="0"/>
              <a:t>고찰 </a:t>
            </a:r>
            <a:r>
              <a:rPr lang="en-US" altLang="ko-KR" kern="1200" dirty="0"/>
              <a:t>01</a:t>
            </a:r>
            <a:r>
              <a:rPr lang="ko-KR" altLang="en-US" kern="1200" dirty="0"/>
              <a:t>은 </a:t>
            </a:r>
            <a:r>
              <a:rPr lang="en-US" altLang="ko-KR" kern="1200"/>
              <a:t>SRAM(</a:t>
            </a:r>
            <a:r>
              <a:rPr lang="en-US" altLang="ko-KR" b="0" i="0">
                <a:solidFill>
                  <a:srgbClr val="BDC1C6"/>
                </a:solidFill>
                <a:effectLst/>
                <a:latin typeface="Apple SD Gothic Neo"/>
              </a:rPr>
              <a:t>volatile Memory)</a:t>
            </a:r>
            <a:r>
              <a:rPr lang="ko-KR" altLang="en-US" kern="1200"/>
              <a:t> </a:t>
            </a:r>
            <a:r>
              <a:rPr lang="ko-KR" altLang="en-US" kern="1200" dirty="0"/>
              <a:t>를  사용하는 것으로 걱정이 된다</a:t>
            </a:r>
            <a:r>
              <a:rPr lang="en-US" altLang="ko-KR" kern="1200" dirty="0"/>
              <a:t>.</a:t>
            </a:r>
          </a:p>
          <a:p>
            <a:r>
              <a:rPr lang="en-US" altLang="ko-KR" kern="1200" dirty="0"/>
              <a:t>Flash Memory</a:t>
            </a:r>
            <a:r>
              <a:rPr lang="ko-KR" altLang="en-US" kern="1200" dirty="0"/>
              <a:t>를 이용하는 방법을 고민해보았다</a:t>
            </a:r>
            <a:r>
              <a:rPr lang="en-US" altLang="ko-KR" kern="1200" dirty="0"/>
              <a:t>.</a:t>
            </a:r>
          </a:p>
          <a:p>
            <a:r>
              <a:rPr lang="en-US" altLang="ko-KR" kern="1200" dirty="0"/>
              <a:t>hbe-combo2 board</a:t>
            </a:r>
            <a:r>
              <a:rPr lang="ko-KR" altLang="en-US" kern="1200" dirty="0"/>
              <a:t>에 </a:t>
            </a:r>
            <a:r>
              <a:rPr lang="en-US" altLang="ko-KR" kern="1200" dirty="0"/>
              <a:t>USB </a:t>
            </a:r>
            <a:r>
              <a:rPr lang="ko-KR" altLang="en-US" kern="1200" dirty="0"/>
              <a:t>연결 잭이 있는지는 아직은 모른다</a:t>
            </a:r>
            <a:r>
              <a:rPr lang="en-US" altLang="ko-KR" kern="1200" dirty="0"/>
              <a:t>. </a:t>
            </a:r>
            <a:r>
              <a:rPr lang="ko-KR" altLang="en-US" kern="1200" dirty="0"/>
              <a:t>하지만 만약 있고 잭의 </a:t>
            </a:r>
            <a:r>
              <a:rPr lang="en-US" altLang="ko-KR" kern="1200" dirty="0"/>
              <a:t>PIN</a:t>
            </a:r>
            <a:r>
              <a:rPr lang="ko-KR" altLang="en-US" kern="1200" dirty="0"/>
              <a:t>이 </a:t>
            </a:r>
            <a:r>
              <a:rPr lang="en-US" altLang="ko-KR" kern="1200" dirty="0"/>
              <a:t>FPGA</a:t>
            </a:r>
            <a:r>
              <a:rPr lang="ko-KR" altLang="en-US" dirty="0"/>
              <a:t> </a:t>
            </a:r>
            <a:r>
              <a:rPr lang="en-US" altLang="ko-KR" dirty="0"/>
              <a:t>PIN</a:t>
            </a:r>
            <a:r>
              <a:rPr lang="ko-KR" altLang="en-US" dirty="0"/>
              <a:t>에 연결되어 있다면 충분이 </a:t>
            </a:r>
            <a:r>
              <a:rPr lang="en-US" altLang="ko-KR" dirty="0"/>
              <a:t>CPU </a:t>
            </a:r>
            <a:r>
              <a:rPr lang="ko-KR" altLang="en-US" dirty="0"/>
              <a:t>아키텍처 내의 작은 용량의 초기 명령어 집합</a:t>
            </a:r>
            <a:r>
              <a:rPr lang="en-US" altLang="ko-KR" dirty="0"/>
              <a:t>(BIOS?)</a:t>
            </a:r>
            <a:r>
              <a:rPr lang="ko-KR" altLang="en-US" dirty="0"/>
              <a:t>으로 </a:t>
            </a:r>
            <a:r>
              <a:rPr lang="en-US" altLang="ko-KR" dirty="0"/>
              <a:t>SRAM</a:t>
            </a:r>
            <a:r>
              <a:rPr lang="ko-KR" altLang="en-US" dirty="0"/>
              <a:t>에 플래쉬 메모리 데이터를 올릴 수 있을 것으로 예상한다</a:t>
            </a:r>
            <a:r>
              <a:rPr lang="en-US" altLang="ko-KR" dirty="0"/>
              <a:t>.</a:t>
            </a:r>
            <a:endParaRPr lang="en-US" altLang="ko-KR" kern="12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 rtl="0">
                <a:spcAft>
                  <a:spcPts val="600"/>
                </a:spcAft>
              </a:pPr>
              <a:t>71</a:t>
            </a:fld>
            <a:endParaRPr 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66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2A423-2E9B-1429-51E5-A37A4DB9A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90598"/>
          </a:xfrm>
        </p:spPr>
        <p:txBody>
          <a:bodyPr anchor="t">
            <a:normAutofit/>
          </a:bodyPr>
          <a:lstStyle/>
          <a:p>
            <a:pPr algn="ctr"/>
            <a:r>
              <a:rPr lang="ko-KR" altLang="en-US" sz="4000" dirty="0"/>
              <a:t>프로젝트 소감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71A8BF-CE9D-5578-FC96-C9B1ED5A7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00199"/>
            <a:ext cx="9905998" cy="3396660"/>
          </a:xfrm>
        </p:spPr>
        <p:txBody>
          <a:bodyPr>
            <a:normAutofit/>
          </a:bodyPr>
          <a:lstStyle/>
          <a:p>
            <a:r>
              <a:rPr lang="ko-KR" altLang="en-US" kern="1200" dirty="0"/>
              <a:t>컴퓨터 구조에 대하여 알아볼 수 있는 매우 소중한 순간이었다</a:t>
            </a:r>
            <a:r>
              <a:rPr lang="en-US" altLang="ko-KR" kern="1200" dirty="0"/>
              <a:t>.</a:t>
            </a:r>
          </a:p>
          <a:p>
            <a:r>
              <a:rPr lang="ko-KR" altLang="en-US" dirty="0"/>
              <a:t>정말 많은 기술들을 보았으나 </a:t>
            </a:r>
            <a:r>
              <a:rPr lang="en-US" altLang="ko-KR" dirty="0"/>
              <a:t>Single Cycle CPU </a:t>
            </a:r>
            <a:r>
              <a:rPr lang="ko-KR" altLang="en-US" dirty="0"/>
              <a:t>개발까지 가지 못하였다는데 아쉬움이 남는다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 프로젝트에서 </a:t>
            </a:r>
            <a:r>
              <a:rPr lang="en-US" altLang="ko-KR" dirty="0"/>
              <a:t>overload Error</a:t>
            </a:r>
            <a:r>
              <a:rPr lang="ko-KR" altLang="en-US" dirty="0"/>
              <a:t>가 </a:t>
            </a:r>
            <a:r>
              <a:rPr lang="en-US" altLang="ko-KR" dirty="0"/>
              <a:t>FPGA</a:t>
            </a:r>
            <a:r>
              <a:rPr lang="ko-KR" altLang="en-US" dirty="0"/>
              <a:t>의 </a:t>
            </a:r>
            <a:r>
              <a:rPr lang="en-US" altLang="ko-KR" dirty="0" err="1"/>
              <a:t>GateArray</a:t>
            </a:r>
            <a:r>
              <a:rPr lang="en-US" altLang="ko-KR" dirty="0"/>
              <a:t> </a:t>
            </a:r>
            <a:r>
              <a:rPr lang="ko-KR" altLang="en-US" dirty="0"/>
              <a:t>수가 부족해서가 아니라 아키텍처와 하드웨어 간 역할 분배에 대해 이해하지 못한 상태로 코드를 개발한 자신에 대해 반성한다</a:t>
            </a:r>
            <a:r>
              <a:rPr lang="en-US" altLang="ko-KR" dirty="0"/>
              <a:t>.</a:t>
            </a:r>
            <a:endParaRPr lang="en-US" altLang="ko-KR" kern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8A2CF0-EEEA-4EBA-876E-6521DF75D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87297"/>
            <a:ext cx="12192000" cy="1570704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B8DCDE-0295-4B08-88C9-5E6D9560C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5287297"/>
            <a:ext cx="12192000" cy="466406"/>
          </a:xfrm>
          <a:prstGeom prst="rect">
            <a:avLst/>
          </a:prstGeom>
          <a:gradFill>
            <a:gsLst>
              <a:gs pos="0">
                <a:srgbClr val="0D0D0D"/>
              </a:gs>
              <a:gs pos="100000">
                <a:srgbClr val="000000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757D1C-8139-4BDF-A28F-418158B4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87297"/>
            <a:ext cx="12192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DD8C-05EA-D816-295E-B6D6971F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rgbClr val="BFBFBF"/>
                </a:solidFill>
              </a:rPr>
              <a:pPr rtl="0">
                <a:spcAft>
                  <a:spcPts val="600"/>
                </a:spcAft>
              </a:pPr>
              <a:t>72</a:t>
            </a:fld>
            <a:endParaRPr lang="ko-KR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62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05FC41B-E9BD-9B1C-C5B2-EE8404578A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제목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2"/>
            <a:ext cx="8676222" cy="24819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6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감사합니다</a:t>
            </a:r>
            <a:r>
              <a:rPr lang="en-US" altLang="ko-KR" sz="6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Thank you</a:t>
            </a:r>
          </a:p>
        </p:txBody>
      </p:sp>
      <p:sp>
        <p:nvSpPr>
          <p:cNvPr id="23" name="부제목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 latinLnBrk="0"/>
            <a:r>
              <a:rPr lang="ko-KR" alt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이상민 </a:t>
            </a:r>
            <a:r>
              <a:rPr lang="en-US" altLang="ko-KR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- </a:t>
            </a:r>
            <a:r>
              <a:rPr lang="en-US" altLang="ko-KR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hlinkClick r:id="rId4"/>
              </a:rPr>
              <a:t>sanggusbab@gmail.com</a:t>
            </a:r>
            <a:endParaRPr lang="en-US" altLang="ko-KR" sz="2100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400000" scaled="0"/>
                <a:tileRect/>
              </a:gradFill>
            </a:endParaRPr>
          </a:p>
          <a:p>
            <a:pPr marL="0" indent="0" algn="ctr" latinLnBrk="0"/>
            <a:r>
              <a:rPr lang="ko-KR" alt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이승현 </a:t>
            </a:r>
            <a:r>
              <a:rPr lang="en-US" altLang="ko-KR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- </a:t>
            </a:r>
            <a:r>
              <a:rPr lang="en-US" altLang="ko-KR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hlinkClick r:id="rId5"/>
              </a:rPr>
              <a:t>leeseunghyun1223@gmail.com</a:t>
            </a:r>
            <a:endParaRPr lang="en-US" altLang="ko-KR" sz="2100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400000" scaled="0"/>
                <a:tileRect/>
              </a:gradFill>
            </a:endParaRPr>
          </a:p>
          <a:p>
            <a:pPr marL="0" indent="0" algn="ctr" latinLnBrk="0"/>
            <a:endParaRPr lang="en-US" altLang="ko-KR" sz="2100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37A3FF-ED32-4C4A-A21F-848A3BF6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7543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ko-KR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t>Digital System Rhythm Game Project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7612" y="5883275"/>
            <a:ext cx="1600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altLang="ko-KR" dirty="0"/>
              <a:t>2022</a:t>
            </a:r>
            <a:r>
              <a:rPr lang="ko-KR" altLang="en-US" dirty="0"/>
              <a:t>년 </a:t>
            </a:r>
            <a:r>
              <a:rPr lang="en-US" altLang="ko-KR" dirty="0"/>
              <a:t>12</a:t>
            </a:r>
            <a:r>
              <a:rPr lang="ko-KR" altLang="en-US" dirty="0"/>
              <a:t>월 </a:t>
            </a:r>
            <a:r>
              <a:rPr lang="en-US" altLang="ko-KR" dirty="0"/>
              <a:t>15</a:t>
            </a:r>
            <a:r>
              <a:rPr lang="ko-KR" altLang="en-US" dirty="0"/>
              <a:t>일 목요일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73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Rolls of blueprints">
            <a:extLst>
              <a:ext uri="{FF2B5EF4-FFF2-40B4-BE49-F238E27FC236}">
                <a16:creationId xmlns:a16="http://schemas.microsoft.com/office/drawing/2014/main" id="{6EB562C8-0016-5D8B-734A-FAB4EC65CC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1299" b="144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889" y="653143"/>
            <a:ext cx="8676222" cy="40494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Initial Project Progress</a:t>
            </a: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altLang="ko-K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ko-KR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(General Circuit)</a:t>
            </a:r>
            <a:endParaRPr lang="en-US" altLang="ko-KR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defTabSz="914400">
                <a:spcAft>
                  <a:spcPts val="600"/>
                </a:spcAft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9694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BC42021-BBE7-4F8B-808C-A23B0145DE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" b="1986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4870" y="637812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altLang="ko-KR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altLang="ko-K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그물">
  <a:themeElements>
    <a:clrScheme name="그물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그물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그물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TM03457485[[fn=그물]]</Template>
  <TotalTime>255</TotalTime>
  <Words>1092</Words>
  <Application>Microsoft Office PowerPoint</Application>
  <PresentationFormat>와이드스크린</PresentationFormat>
  <Paragraphs>249</Paragraphs>
  <Slides>73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78" baseType="lpstr">
      <vt:lpstr>Apple SD Gothic Neo</vt:lpstr>
      <vt:lpstr>Arial</vt:lpstr>
      <vt:lpstr>Calibri</vt:lpstr>
      <vt:lpstr>Century Gothic</vt:lpstr>
      <vt:lpstr>그물</vt:lpstr>
      <vt:lpstr>Rhythm Game Digital System</vt:lpstr>
      <vt:lpstr>Contents</vt:lpstr>
      <vt:lpstr>Introduction</vt:lpstr>
      <vt:lpstr>PowerPoint 프레젠테이션</vt:lpstr>
      <vt:lpstr>Environment (Verilog HDL)</vt:lpstr>
      <vt:lpstr>Status Diagram</vt:lpstr>
      <vt:lpstr>PowerPoint 프레젠테이션</vt:lpstr>
      <vt:lpstr>Initial Project Progress  (General Circuit)</vt:lpstr>
      <vt:lpstr>PowerPoint 프레젠테이션</vt:lpstr>
      <vt:lpstr>Second Project Progress  (12bit Instruction) (16bit Register * 8개)</vt:lpstr>
      <vt:lpstr>PowerPoint 프레젠테이션</vt:lpstr>
      <vt:lpstr>Final Project Progress  (32bit Instruction _ RISC-V) (32bit Register * 32개)</vt:lpstr>
      <vt:lpstr>PowerPoint 프레젠테이션</vt:lpstr>
      <vt:lpstr>PowerPoint 프레젠테이션</vt:lpstr>
      <vt:lpstr>PowerPoint 프레젠테이션</vt:lpstr>
      <vt:lpstr>PowerPoint 프레젠테이션</vt:lpstr>
      <vt:lpstr>Architecture &amp; Driver With Codes  (By using Memory Hard-Wiring)</vt:lpstr>
      <vt:lpstr>Verilog Codes (Modules)</vt:lpstr>
      <vt:lpstr>PowerPoint 프레젠테이션</vt:lpstr>
      <vt:lpstr>Program Counter(PC)_IF(0) PCAdder PCPlus4 MemoryControlUnit ProgramCounter</vt:lpstr>
      <vt:lpstr>MemoryController_IF(0)/MR(3)  MemoryControlUnit  it has some hard wired units</vt:lpstr>
      <vt:lpstr>Controls alu control maincontroller Immediate Generator</vt:lpstr>
      <vt:lpstr>Registers_RD(1)/RW(4)</vt:lpstr>
      <vt:lpstr>alu_ALU(2)</vt:lpstr>
      <vt:lpstr>PowerPoint 프레젠테이션</vt:lpstr>
      <vt:lpstr>PowerPoint 프레젠테이션</vt:lpstr>
      <vt:lpstr>Interrupt Method Used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고찰 01</vt:lpstr>
      <vt:lpstr>고찰 01의 추가</vt:lpstr>
      <vt:lpstr>SRAM IP</vt:lpstr>
      <vt:lpstr>고찰 02</vt:lpstr>
      <vt:lpstr>프로젝트 소감</vt:lpstr>
      <vt:lpstr>감사합니다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Rhythm Game Digital System</dc:title>
  <dc:creator>이 상민</dc:creator>
  <cp:lastModifiedBy>이 상민</cp:lastModifiedBy>
  <cp:revision>1</cp:revision>
  <dcterms:created xsi:type="dcterms:W3CDTF">2022-12-02T11:52:03Z</dcterms:created>
  <dcterms:modified xsi:type="dcterms:W3CDTF">2022-12-02T16:45:13Z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